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1" r:id="rId1"/>
  </p:sldMasterIdLst>
  <p:sldIdLst>
    <p:sldId id="258" r:id="rId2"/>
    <p:sldId id="259" r:id="rId3"/>
    <p:sldId id="260" r:id="rId4"/>
    <p:sldId id="261" r:id="rId5"/>
    <p:sldId id="257" r:id="rId6"/>
    <p:sldId id="262" r:id="rId7"/>
    <p:sldId id="264" r:id="rId8"/>
    <p:sldId id="265" r:id="rId9"/>
    <p:sldId id="266" r:id="rId10"/>
    <p:sldId id="267" r:id="rId11"/>
    <p:sldId id="268" r:id="rId12"/>
    <p:sldId id="269" r:id="rId13"/>
    <p:sldId id="271" r:id="rId14"/>
    <p:sldId id="275" r:id="rId15"/>
    <p:sldId id="281" r:id="rId16"/>
    <p:sldId id="282" r:id="rId17"/>
    <p:sldId id="283" r:id="rId18"/>
    <p:sldId id="284" r:id="rId19"/>
    <p:sldId id="287" r:id="rId20"/>
    <p:sldId id="288" r:id="rId21"/>
    <p:sldId id="330" r:id="rId22"/>
    <p:sldId id="290" r:id="rId23"/>
    <p:sldId id="291" r:id="rId24"/>
    <p:sldId id="292" r:id="rId25"/>
    <p:sldId id="293" r:id="rId26"/>
    <p:sldId id="294" r:id="rId27"/>
    <p:sldId id="305" r:id="rId28"/>
    <p:sldId id="307" r:id="rId29"/>
    <p:sldId id="295" r:id="rId30"/>
    <p:sldId id="296" r:id="rId31"/>
    <p:sldId id="297" r:id="rId32"/>
    <p:sldId id="298" r:id="rId33"/>
    <p:sldId id="335" r:id="rId34"/>
    <p:sldId id="336" r:id="rId35"/>
    <p:sldId id="331" r:id="rId36"/>
    <p:sldId id="301" r:id="rId37"/>
    <p:sldId id="303" r:id="rId38"/>
    <p:sldId id="314" r:id="rId39"/>
    <p:sldId id="316" r:id="rId40"/>
    <p:sldId id="318" r:id="rId41"/>
    <p:sldId id="320" r:id="rId42"/>
    <p:sldId id="347" r:id="rId43"/>
    <p:sldId id="322" r:id="rId44"/>
    <p:sldId id="348" r:id="rId45"/>
    <p:sldId id="351" r:id="rId46"/>
    <p:sldId id="333" r:id="rId47"/>
    <p:sldId id="349" r:id="rId48"/>
    <p:sldId id="340" r:id="rId49"/>
    <p:sldId id="276" r:id="rId50"/>
    <p:sldId id="277" r:id="rId51"/>
    <p:sldId id="278" r:id="rId52"/>
    <p:sldId id="279" r:id="rId53"/>
    <p:sldId id="280" r:id="rId54"/>
    <p:sldId id="345" r:id="rId55"/>
    <p:sldId id="34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3E7F8F-04E5-4EEE-9F3F-6528E52408FD}" v="107" dt="2022-11-29T06:15:47.4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0" d="100"/>
          <a:sy n="60" d="100"/>
        </p:scale>
        <p:origin x="90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1035F-B067-4DC1-8757-E50CEECD6BE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E70D105-9555-49C0-82A9-BCD9366D4A7F}">
      <dgm:prSet/>
      <dgm:spPr/>
      <dgm:t>
        <a:bodyPr/>
        <a:lstStyle/>
        <a:p>
          <a:pPr>
            <a:lnSpc>
              <a:spcPct val="100000"/>
            </a:lnSpc>
          </a:pPr>
          <a:r>
            <a:rPr lang="en-US" i="0" baseline="0"/>
            <a:t>Nowadays, the most significant challenges in the stock market is to predict the stock prices. The stock price data represents a financial time series data which becomes more difficult to predict due to its characteristics and dynamic nature.</a:t>
          </a:r>
          <a:endParaRPr lang="en-US"/>
        </a:p>
      </dgm:t>
    </dgm:pt>
    <dgm:pt modelId="{A2A16817-1392-428D-B762-65AB8F7422B9}" type="parTrans" cxnId="{89F2B6B8-0C4F-4020-A52C-57D8FBD272A1}">
      <dgm:prSet/>
      <dgm:spPr/>
      <dgm:t>
        <a:bodyPr/>
        <a:lstStyle/>
        <a:p>
          <a:endParaRPr lang="en-US"/>
        </a:p>
      </dgm:t>
    </dgm:pt>
    <dgm:pt modelId="{454B1A35-F0A6-4D9F-8322-42799C7E2F8A}" type="sibTrans" cxnId="{89F2B6B8-0C4F-4020-A52C-57D8FBD272A1}">
      <dgm:prSet/>
      <dgm:spPr/>
      <dgm:t>
        <a:bodyPr/>
        <a:lstStyle/>
        <a:p>
          <a:endParaRPr lang="en-US"/>
        </a:p>
      </dgm:t>
    </dgm:pt>
    <dgm:pt modelId="{7222C6E5-3046-4FB4-BAFC-DE4D9F6D29C9}">
      <dgm:prSet/>
      <dgm:spPr/>
      <dgm:t>
        <a:bodyPr/>
        <a:lstStyle/>
        <a:p>
          <a:pPr>
            <a:lnSpc>
              <a:spcPct val="100000"/>
            </a:lnSpc>
          </a:pPr>
          <a:r>
            <a:rPr lang="en-US" i="0" baseline="0"/>
            <a:t>In today’s world companies and businesses are very keen to understand and analyze the market to lower their expenses and enhance profits.</a:t>
          </a:r>
          <a:endParaRPr lang="en-US"/>
        </a:p>
      </dgm:t>
    </dgm:pt>
    <dgm:pt modelId="{9FFE5111-4B3C-4C7E-B7C8-58873BFFD9A0}" type="parTrans" cxnId="{47D8DEFA-92CB-4404-B830-151645DD49D4}">
      <dgm:prSet/>
      <dgm:spPr/>
      <dgm:t>
        <a:bodyPr/>
        <a:lstStyle/>
        <a:p>
          <a:endParaRPr lang="en-US"/>
        </a:p>
      </dgm:t>
    </dgm:pt>
    <dgm:pt modelId="{417CC96E-EC94-4192-A257-266923B50EBD}" type="sibTrans" cxnId="{47D8DEFA-92CB-4404-B830-151645DD49D4}">
      <dgm:prSet/>
      <dgm:spPr/>
      <dgm:t>
        <a:bodyPr/>
        <a:lstStyle/>
        <a:p>
          <a:endParaRPr lang="en-US"/>
        </a:p>
      </dgm:t>
    </dgm:pt>
    <dgm:pt modelId="{41919C25-2221-47F1-9A78-6761815D286F}">
      <dgm:prSet/>
      <dgm:spPr/>
      <dgm:t>
        <a:bodyPr/>
        <a:lstStyle/>
        <a:p>
          <a:pPr>
            <a:lnSpc>
              <a:spcPct val="100000"/>
            </a:lnSpc>
          </a:pPr>
          <a:r>
            <a:rPr lang="en-US" i="0" baseline="0"/>
            <a:t>With modern data analytics, we can identify purchasing and selling patterns by carefully analyzing the data to help the investors.</a:t>
          </a:r>
          <a:endParaRPr lang="en-US"/>
        </a:p>
      </dgm:t>
    </dgm:pt>
    <dgm:pt modelId="{3306F314-75F7-4B80-BF29-7AD81F362CF7}" type="parTrans" cxnId="{5F849EDC-895D-498F-81C1-1FD6E26E7FEE}">
      <dgm:prSet/>
      <dgm:spPr/>
      <dgm:t>
        <a:bodyPr/>
        <a:lstStyle/>
        <a:p>
          <a:endParaRPr lang="en-US"/>
        </a:p>
      </dgm:t>
    </dgm:pt>
    <dgm:pt modelId="{4F2367E1-E648-49EE-A310-DECFE9E1B937}" type="sibTrans" cxnId="{5F849EDC-895D-498F-81C1-1FD6E26E7FEE}">
      <dgm:prSet/>
      <dgm:spPr/>
      <dgm:t>
        <a:bodyPr/>
        <a:lstStyle/>
        <a:p>
          <a:endParaRPr lang="en-US"/>
        </a:p>
      </dgm:t>
    </dgm:pt>
    <dgm:pt modelId="{D5EAFBD2-3805-4FBB-826A-4E9EE9C769CD}" type="pres">
      <dgm:prSet presAssocID="{44E1035F-B067-4DC1-8757-E50CEECD6BE5}" presName="root" presStyleCnt="0">
        <dgm:presLayoutVars>
          <dgm:dir/>
          <dgm:resizeHandles val="exact"/>
        </dgm:presLayoutVars>
      </dgm:prSet>
      <dgm:spPr/>
    </dgm:pt>
    <dgm:pt modelId="{F403B2BD-119C-4406-AAB9-EA362EC41E62}" type="pres">
      <dgm:prSet presAssocID="{DE70D105-9555-49C0-82A9-BCD9366D4A7F}" presName="compNode" presStyleCnt="0"/>
      <dgm:spPr/>
    </dgm:pt>
    <dgm:pt modelId="{879BCB82-AC1C-4BBA-82FF-A79061C5B9DC}" type="pres">
      <dgm:prSet presAssocID="{DE70D105-9555-49C0-82A9-BCD9366D4A7F}" presName="bgRect" presStyleLbl="bgShp" presStyleIdx="0" presStyleCnt="3"/>
      <dgm:spPr/>
    </dgm:pt>
    <dgm:pt modelId="{F7F7612F-3199-4A8A-AF4C-64B8628B8F7F}" type="pres">
      <dgm:prSet presAssocID="{DE70D105-9555-49C0-82A9-BCD9366D4A7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Upward Trend"/>
        </a:ext>
      </dgm:extLst>
    </dgm:pt>
    <dgm:pt modelId="{18809396-1989-4470-89B3-36DC9ABFA1BC}" type="pres">
      <dgm:prSet presAssocID="{DE70D105-9555-49C0-82A9-BCD9366D4A7F}" presName="spaceRect" presStyleCnt="0"/>
      <dgm:spPr/>
    </dgm:pt>
    <dgm:pt modelId="{0869EC3D-6FC3-45CF-86BC-611185A6CFA0}" type="pres">
      <dgm:prSet presAssocID="{DE70D105-9555-49C0-82A9-BCD9366D4A7F}" presName="parTx" presStyleLbl="revTx" presStyleIdx="0" presStyleCnt="3">
        <dgm:presLayoutVars>
          <dgm:chMax val="0"/>
          <dgm:chPref val="0"/>
        </dgm:presLayoutVars>
      </dgm:prSet>
      <dgm:spPr/>
    </dgm:pt>
    <dgm:pt modelId="{2C4F29B1-EBE8-4B86-B1B5-5454CA66D88B}" type="pres">
      <dgm:prSet presAssocID="{454B1A35-F0A6-4D9F-8322-42799C7E2F8A}" presName="sibTrans" presStyleCnt="0"/>
      <dgm:spPr/>
    </dgm:pt>
    <dgm:pt modelId="{C4F4227E-9349-4C1C-BFA1-894D33B6BCA3}" type="pres">
      <dgm:prSet presAssocID="{7222C6E5-3046-4FB4-BAFC-DE4D9F6D29C9}" presName="compNode" presStyleCnt="0"/>
      <dgm:spPr/>
    </dgm:pt>
    <dgm:pt modelId="{680B383C-49BC-4014-8D1A-CA3074AD4276}" type="pres">
      <dgm:prSet presAssocID="{7222C6E5-3046-4FB4-BAFC-DE4D9F6D29C9}" presName="bgRect" presStyleLbl="bgShp" presStyleIdx="1" presStyleCnt="3"/>
      <dgm:spPr/>
    </dgm:pt>
    <dgm:pt modelId="{FB279C5B-DDF5-4038-B7BE-DB06C1D93D59}" type="pres">
      <dgm:prSet presAssocID="{7222C6E5-3046-4FB4-BAFC-DE4D9F6D29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siness Growth"/>
        </a:ext>
      </dgm:extLst>
    </dgm:pt>
    <dgm:pt modelId="{F2E38703-1FC1-470B-9B75-F89B9AEFF107}" type="pres">
      <dgm:prSet presAssocID="{7222C6E5-3046-4FB4-BAFC-DE4D9F6D29C9}" presName="spaceRect" presStyleCnt="0"/>
      <dgm:spPr/>
    </dgm:pt>
    <dgm:pt modelId="{1686B1A0-AF6D-428B-8A03-0C3A43AE1192}" type="pres">
      <dgm:prSet presAssocID="{7222C6E5-3046-4FB4-BAFC-DE4D9F6D29C9}" presName="parTx" presStyleLbl="revTx" presStyleIdx="1" presStyleCnt="3">
        <dgm:presLayoutVars>
          <dgm:chMax val="0"/>
          <dgm:chPref val="0"/>
        </dgm:presLayoutVars>
      </dgm:prSet>
      <dgm:spPr/>
    </dgm:pt>
    <dgm:pt modelId="{94B21437-AE82-4C7A-BB01-8A0581D1341B}" type="pres">
      <dgm:prSet presAssocID="{417CC96E-EC94-4192-A257-266923B50EBD}" presName="sibTrans" presStyleCnt="0"/>
      <dgm:spPr/>
    </dgm:pt>
    <dgm:pt modelId="{9A63DB22-3DD9-4813-8F30-B967154F802B}" type="pres">
      <dgm:prSet presAssocID="{41919C25-2221-47F1-9A78-6761815D286F}" presName="compNode" presStyleCnt="0"/>
      <dgm:spPr/>
    </dgm:pt>
    <dgm:pt modelId="{AA813233-E564-428E-9111-62F2931500E0}" type="pres">
      <dgm:prSet presAssocID="{41919C25-2221-47F1-9A78-6761815D286F}" presName="bgRect" presStyleLbl="bgShp" presStyleIdx="2" presStyleCnt="3"/>
      <dgm:spPr/>
    </dgm:pt>
    <dgm:pt modelId="{32A7E3EA-582A-4D50-A1C7-3AAB6974CE8A}" type="pres">
      <dgm:prSet presAssocID="{41919C25-2221-47F1-9A78-6761815D286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0A77F8F1-8CA1-466B-94AC-B26BBC8E8574}" type="pres">
      <dgm:prSet presAssocID="{41919C25-2221-47F1-9A78-6761815D286F}" presName="spaceRect" presStyleCnt="0"/>
      <dgm:spPr/>
    </dgm:pt>
    <dgm:pt modelId="{8321846A-C907-4262-88AB-695D9599DFC0}" type="pres">
      <dgm:prSet presAssocID="{41919C25-2221-47F1-9A78-6761815D286F}" presName="parTx" presStyleLbl="revTx" presStyleIdx="2" presStyleCnt="3">
        <dgm:presLayoutVars>
          <dgm:chMax val="0"/>
          <dgm:chPref val="0"/>
        </dgm:presLayoutVars>
      </dgm:prSet>
      <dgm:spPr/>
    </dgm:pt>
  </dgm:ptLst>
  <dgm:cxnLst>
    <dgm:cxn modelId="{D7686F61-1ED2-462B-AD49-0B0EBE7816F1}" type="presOf" srcId="{DE70D105-9555-49C0-82A9-BCD9366D4A7F}" destId="{0869EC3D-6FC3-45CF-86BC-611185A6CFA0}" srcOrd="0" destOrd="0" presId="urn:microsoft.com/office/officeart/2018/2/layout/IconVerticalSolidList"/>
    <dgm:cxn modelId="{D1DE356D-B774-460B-A645-A4824300D27D}" type="presOf" srcId="{41919C25-2221-47F1-9A78-6761815D286F}" destId="{8321846A-C907-4262-88AB-695D9599DFC0}" srcOrd="0" destOrd="0" presId="urn:microsoft.com/office/officeart/2018/2/layout/IconVerticalSolidList"/>
    <dgm:cxn modelId="{054BDAB6-783B-4B2F-AC84-DDFAA02A1DBE}" type="presOf" srcId="{7222C6E5-3046-4FB4-BAFC-DE4D9F6D29C9}" destId="{1686B1A0-AF6D-428B-8A03-0C3A43AE1192}" srcOrd="0" destOrd="0" presId="urn:microsoft.com/office/officeart/2018/2/layout/IconVerticalSolidList"/>
    <dgm:cxn modelId="{89F2B6B8-0C4F-4020-A52C-57D8FBD272A1}" srcId="{44E1035F-B067-4DC1-8757-E50CEECD6BE5}" destId="{DE70D105-9555-49C0-82A9-BCD9366D4A7F}" srcOrd="0" destOrd="0" parTransId="{A2A16817-1392-428D-B762-65AB8F7422B9}" sibTransId="{454B1A35-F0A6-4D9F-8322-42799C7E2F8A}"/>
    <dgm:cxn modelId="{5F849EDC-895D-498F-81C1-1FD6E26E7FEE}" srcId="{44E1035F-B067-4DC1-8757-E50CEECD6BE5}" destId="{41919C25-2221-47F1-9A78-6761815D286F}" srcOrd="2" destOrd="0" parTransId="{3306F314-75F7-4B80-BF29-7AD81F362CF7}" sibTransId="{4F2367E1-E648-49EE-A310-DECFE9E1B937}"/>
    <dgm:cxn modelId="{47D8DEFA-92CB-4404-B830-151645DD49D4}" srcId="{44E1035F-B067-4DC1-8757-E50CEECD6BE5}" destId="{7222C6E5-3046-4FB4-BAFC-DE4D9F6D29C9}" srcOrd="1" destOrd="0" parTransId="{9FFE5111-4B3C-4C7E-B7C8-58873BFFD9A0}" sibTransId="{417CC96E-EC94-4192-A257-266923B50EBD}"/>
    <dgm:cxn modelId="{282CD4FF-960B-49B0-B326-96B168A60745}" type="presOf" srcId="{44E1035F-B067-4DC1-8757-E50CEECD6BE5}" destId="{D5EAFBD2-3805-4FBB-826A-4E9EE9C769CD}" srcOrd="0" destOrd="0" presId="urn:microsoft.com/office/officeart/2018/2/layout/IconVerticalSolidList"/>
    <dgm:cxn modelId="{147E137F-9F17-4B6D-825C-E6864A1B1BA9}" type="presParOf" srcId="{D5EAFBD2-3805-4FBB-826A-4E9EE9C769CD}" destId="{F403B2BD-119C-4406-AAB9-EA362EC41E62}" srcOrd="0" destOrd="0" presId="urn:microsoft.com/office/officeart/2018/2/layout/IconVerticalSolidList"/>
    <dgm:cxn modelId="{39863FE0-60AB-4670-9FEF-39C3B0A83E00}" type="presParOf" srcId="{F403B2BD-119C-4406-AAB9-EA362EC41E62}" destId="{879BCB82-AC1C-4BBA-82FF-A79061C5B9DC}" srcOrd="0" destOrd="0" presId="urn:microsoft.com/office/officeart/2018/2/layout/IconVerticalSolidList"/>
    <dgm:cxn modelId="{19FB2840-AE5C-4329-B039-F33957DB8DE8}" type="presParOf" srcId="{F403B2BD-119C-4406-AAB9-EA362EC41E62}" destId="{F7F7612F-3199-4A8A-AF4C-64B8628B8F7F}" srcOrd="1" destOrd="0" presId="urn:microsoft.com/office/officeart/2018/2/layout/IconVerticalSolidList"/>
    <dgm:cxn modelId="{32ED85A8-4D55-4A6B-88C1-413D07E4A9E9}" type="presParOf" srcId="{F403B2BD-119C-4406-AAB9-EA362EC41E62}" destId="{18809396-1989-4470-89B3-36DC9ABFA1BC}" srcOrd="2" destOrd="0" presId="urn:microsoft.com/office/officeart/2018/2/layout/IconVerticalSolidList"/>
    <dgm:cxn modelId="{1A654675-40F2-44C0-B07A-FA014D552962}" type="presParOf" srcId="{F403B2BD-119C-4406-AAB9-EA362EC41E62}" destId="{0869EC3D-6FC3-45CF-86BC-611185A6CFA0}" srcOrd="3" destOrd="0" presId="urn:microsoft.com/office/officeart/2018/2/layout/IconVerticalSolidList"/>
    <dgm:cxn modelId="{BD7D6361-79EB-4F26-8465-9B60668788DB}" type="presParOf" srcId="{D5EAFBD2-3805-4FBB-826A-4E9EE9C769CD}" destId="{2C4F29B1-EBE8-4B86-B1B5-5454CA66D88B}" srcOrd="1" destOrd="0" presId="urn:microsoft.com/office/officeart/2018/2/layout/IconVerticalSolidList"/>
    <dgm:cxn modelId="{2B8496D3-2FA2-47A5-A8A1-D1851E06FA17}" type="presParOf" srcId="{D5EAFBD2-3805-4FBB-826A-4E9EE9C769CD}" destId="{C4F4227E-9349-4C1C-BFA1-894D33B6BCA3}" srcOrd="2" destOrd="0" presId="urn:microsoft.com/office/officeart/2018/2/layout/IconVerticalSolidList"/>
    <dgm:cxn modelId="{24812F25-783F-4D15-901D-DBCEB4E03D69}" type="presParOf" srcId="{C4F4227E-9349-4C1C-BFA1-894D33B6BCA3}" destId="{680B383C-49BC-4014-8D1A-CA3074AD4276}" srcOrd="0" destOrd="0" presId="urn:microsoft.com/office/officeart/2018/2/layout/IconVerticalSolidList"/>
    <dgm:cxn modelId="{8B29692F-808E-4A29-9B9F-4359EB4469C2}" type="presParOf" srcId="{C4F4227E-9349-4C1C-BFA1-894D33B6BCA3}" destId="{FB279C5B-DDF5-4038-B7BE-DB06C1D93D59}" srcOrd="1" destOrd="0" presId="urn:microsoft.com/office/officeart/2018/2/layout/IconVerticalSolidList"/>
    <dgm:cxn modelId="{A364A2BA-1BD7-4FE2-B791-6B862E6C11D6}" type="presParOf" srcId="{C4F4227E-9349-4C1C-BFA1-894D33B6BCA3}" destId="{F2E38703-1FC1-470B-9B75-F89B9AEFF107}" srcOrd="2" destOrd="0" presId="urn:microsoft.com/office/officeart/2018/2/layout/IconVerticalSolidList"/>
    <dgm:cxn modelId="{538D5119-B2AC-4450-8002-7654C2C305A8}" type="presParOf" srcId="{C4F4227E-9349-4C1C-BFA1-894D33B6BCA3}" destId="{1686B1A0-AF6D-428B-8A03-0C3A43AE1192}" srcOrd="3" destOrd="0" presId="urn:microsoft.com/office/officeart/2018/2/layout/IconVerticalSolidList"/>
    <dgm:cxn modelId="{6E49E119-AE2A-472C-8DD9-11F058B84DB9}" type="presParOf" srcId="{D5EAFBD2-3805-4FBB-826A-4E9EE9C769CD}" destId="{94B21437-AE82-4C7A-BB01-8A0581D1341B}" srcOrd="3" destOrd="0" presId="urn:microsoft.com/office/officeart/2018/2/layout/IconVerticalSolidList"/>
    <dgm:cxn modelId="{434342B8-79DF-4064-B8C4-3D477966B01E}" type="presParOf" srcId="{D5EAFBD2-3805-4FBB-826A-4E9EE9C769CD}" destId="{9A63DB22-3DD9-4813-8F30-B967154F802B}" srcOrd="4" destOrd="0" presId="urn:microsoft.com/office/officeart/2018/2/layout/IconVerticalSolidList"/>
    <dgm:cxn modelId="{BFB13F00-4B75-4CF6-B3ED-0BBA2B1F3CC2}" type="presParOf" srcId="{9A63DB22-3DD9-4813-8F30-B967154F802B}" destId="{AA813233-E564-428E-9111-62F2931500E0}" srcOrd="0" destOrd="0" presId="urn:microsoft.com/office/officeart/2018/2/layout/IconVerticalSolidList"/>
    <dgm:cxn modelId="{A8436E53-0CC3-4198-ACF8-BCAF7ACFCCB9}" type="presParOf" srcId="{9A63DB22-3DD9-4813-8F30-B967154F802B}" destId="{32A7E3EA-582A-4D50-A1C7-3AAB6974CE8A}" srcOrd="1" destOrd="0" presId="urn:microsoft.com/office/officeart/2018/2/layout/IconVerticalSolidList"/>
    <dgm:cxn modelId="{917B2DC9-FA94-45AE-B3C3-175791922ECB}" type="presParOf" srcId="{9A63DB22-3DD9-4813-8F30-B967154F802B}" destId="{0A77F8F1-8CA1-466B-94AC-B26BBC8E8574}" srcOrd="2" destOrd="0" presId="urn:microsoft.com/office/officeart/2018/2/layout/IconVerticalSolidList"/>
    <dgm:cxn modelId="{BBD5AA42-1672-403F-8BB4-7319B7992458}" type="presParOf" srcId="{9A63DB22-3DD9-4813-8F30-B967154F802B}" destId="{8321846A-C907-4262-88AB-695D9599DFC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20FDBA-8DD3-4445-9D2F-9F3FC5FBAF8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3AB751C-D304-4BC8-B08E-FE57BD325DB2}">
      <dgm:prSet/>
      <dgm:spPr/>
      <dgm:t>
        <a:bodyPr/>
        <a:lstStyle/>
        <a:p>
          <a:r>
            <a:rPr lang="en-US"/>
            <a:t>DATA DRIVEN MODELS :</a:t>
          </a:r>
        </a:p>
      </dgm:t>
    </dgm:pt>
    <dgm:pt modelId="{AED7489A-F10B-4097-945C-643268856BE5}" type="parTrans" cxnId="{6FD9020F-3C56-455C-B606-C37F80C5657D}">
      <dgm:prSet/>
      <dgm:spPr/>
      <dgm:t>
        <a:bodyPr/>
        <a:lstStyle/>
        <a:p>
          <a:endParaRPr lang="en-US"/>
        </a:p>
      </dgm:t>
    </dgm:pt>
    <dgm:pt modelId="{89CC0A49-19D6-4A44-9523-680086BE2427}" type="sibTrans" cxnId="{6FD9020F-3C56-455C-B606-C37F80C5657D}">
      <dgm:prSet/>
      <dgm:spPr/>
      <dgm:t>
        <a:bodyPr/>
        <a:lstStyle/>
        <a:p>
          <a:endParaRPr lang="en-US"/>
        </a:p>
      </dgm:t>
    </dgm:pt>
    <dgm:pt modelId="{D93A9A60-BD20-40ED-A74C-8B1220A2EAF9}">
      <dgm:prSet/>
      <dgm:spPr/>
      <dgm:t>
        <a:bodyPr/>
        <a:lstStyle/>
        <a:p>
          <a:r>
            <a:rPr lang="en-US"/>
            <a:t>1. Simple Exponential Method </a:t>
          </a:r>
        </a:p>
      </dgm:t>
    </dgm:pt>
    <dgm:pt modelId="{AAB139CA-CDE5-4D13-A96A-DEB4B1271427}" type="parTrans" cxnId="{46AFC39D-F17D-4652-98F2-DE7960C097B8}">
      <dgm:prSet/>
      <dgm:spPr/>
      <dgm:t>
        <a:bodyPr/>
        <a:lstStyle/>
        <a:p>
          <a:endParaRPr lang="en-US"/>
        </a:p>
      </dgm:t>
    </dgm:pt>
    <dgm:pt modelId="{B74B8CD7-0F7D-41A1-BB9B-04B159DDFB78}" type="sibTrans" cxnId="{46AFC39D-F17D-4652-98F2-DE7960C097B8}">
      <dgm:prSet/>
      <dgm:spPr/>
      <dgm:t>
        <a:bodyPr/>
        <a:lstStyle/>
        <a:p>
          <a:endParaRPr lang="en-US"/>
        </a:p>
      </dgm:t>
    </dgm:pt>
    <dgm:pt modelId="{87E841AC-EC22-4427-8CD2-C74E0FD8077D}">
      <dgm:prSet/>
      <dgm:spPr/>
      <dgm:t>
        <a:bodyPr/>
        <a:lstStyle/>
        <a:p>
          <a:r>
            <a:rPr lang="en-US"/>
            <a:t>2. Holt’s Method </a:t>
          </a:r>
        </a:p>
      </dgm:t>
    </dgm:pt>
    <dgm:pt modelId="{627A36E9-1ABC-41F9-A6EA-57DCB5A1E226}" type="parTrans" cxnId="{79485A91-95B6-470D-98D6-1BAB9002F479}">
      <dgm:prSet/>
      <dgm:spPr/>
      <dgm:t>
        <a:bodyPr/>
        <a:lstStyle/>
        <a:p>
          <a:endParaRPr lang="en-US"/>
        </a:p>
      </dgm:t>
    </dgm:pt>
    <dgm:pt modelId="{AEC55392-0899-4FE0-8927-F8D558047584}" type="sibTrans" cxnId="{79485A91-95B6-470D-98D6-1BAB9002F479}">
      <dgm:prSet/>
      <dgm:spPr/>
      <dgm:t>
        <a:bodyPr/>
        <a:lstStyle/>
        <a:p>
          <a:endParaRPr lang="en-US"/>
        </a:p>
      </dgm:t>
    </dgm:pt>
    <dgm:pt modelId="{B9A11B06-50C3-4741-A0A4-FA315A9EE025}">
      <dgm:prSet/>
      <dgm:spPr/>
      <dgm:t>
        <a:bodyPr/>
        <a:lstStyle/>
        <a:p>
          <a:r>
            <a:rPr lang="en-US"/>
            <a:t>3. Holt’s Winter Exponential Smoothing with Additive Seasonality and Additive Trend</a:t>
          </a:r>
        </a:p>
      </dgm:t>
    </dgm:pt>
    <dgm:pt modelId="{7C627BC2-4B6C-4D87-A0FC-F44A74EBC309}" type="parTrans" cxnId="{FD786F9C-C518-4B04-A6B4-2B2FEE1E3F83}">
      <dgm:prSet/>
      <dgm:spPr/>
      <dgm:t>
        <a:bodyPr/>
        <a:lstStyle/>
        <a:p>
          <a:endParaRPr lang="en-US"/>
        </a:p>
      </dgm:t>
    </dgm:pt>
    <dgm:pt modelId="{8AB8224F-0C8A-4B83-866C-C1A8FE1E570E}" type="sibTrans" cxnId="{FD786F9C-C518-4B04-A6B4-2B2FEE1E3F83}">
      <dgm:prSet/>
      <dgm:spPr/>
      <dgm:t>
        <a:bodyPr/>
        <a:lstStyle/>
        <a:p>
          <a:endParaRPr lang="en-US"/>
        </a:p>
      </dgm:t>
    </dgm:pt>
    <dgm:pt modelId="{126CF194-B4FA-4F1C-8F03-0BA9F536F6ED}">
      <dgm:prSet/>
      <dgm:spPr/>
      <dgm:t>
        <a:bodyPr/>
        <a:lstStyle/>
        <a:p>
          <a:r>
            <a:rPr lang="en-US"/>
            <a:t>4. Holt’s Winter Exponential Smoothing with Multiplicative Seasonality and Additive Trend</a:t>
          </a:r>
        </a:p>
      </dgm:t>
    </dgm:pt>
    <dgm:pt modelId="{8CB773DA-8944-49B0-957F-4290FDE9DD08}" type="parTrans" cxnId="{F45E903F-311D-4714-BEAA-F40A4AE3F6BE}">
      <dgm:prSet/>
      <dgm:spPr/>
      <dgm:t>
        <a:bodyPr/>
        <a:lstStyle/>
        <a:p>
          <a:endParaRPr lang="en-US"/>
        </a:p>
      </dgm:t>
    </dgm:pt>
    <dgm:pt modelId="{1A9AAB84-54EC-41C2-B9F1-7808685CFB1A}" type="sibTrans" cxnId="{F45E903F-311D-4714-BEAA-F40A4AE3F6BE}">
      <dgm:prSet/>
      <dgm:spPr/>
      <dgm:t>
        <a:bodyPr/>
        <a:lstStyle/>
        <a:p>
          <a:endParaRPr lang="en-US"/>
        </a:p>
      </dgm:t>
    </dgm:pt>
    <dgm:pt modelId="{379EA394-686C-487D-8276-D636F1F8D29A}">
      <dgm:prSet/>
      <dgm:spPr/>
      <dgm:t>
        <a:bodyPr/>
        <a:lstStyle/>
        <a:p>
          <a:r>
            <a:rPr lang="en-US"/>
            <a:t>5. Holt’s Winter Exponential Smoothing with Multiplicative Seasonality and Multiplicative Trend</a:t>
          </a:r>
        </a:p>
      </dgm:t>
    </dgm:pt>
    <dgm:pt modelId="{DF01B60E-8648-4BE3-BA55-06195CBDEDB1}" type="parTrans" cxnId="{5B9583FA-6274-4EB5-9028-E214C3EE6D78}">
      <dgm:prSet/>
      <dgm:spPr/>
      <dgm:t>
        <a:bodyPr/>
        <a:lstStyle/>
        <a:p>
          <a:endParaRPr lang="en-US"/>
        </a:p>
      </dgm:t>
    </dgm:pt>
    <dgm:pt modelId="{9F5CB15D-4AF4-4A0B-9325-623D8C385538}" type="sibTrans" cxnId="{5B9583FA-6274-4EB5-9028-E214C3EE6D78}">
      <dgm:prSet/>
      <dgm:spPr/>
      <dgm:t>
        <a:bodyPr/>
        <a:lstStyle/>
        <a:p>
          <a:endParaRPr lang="en-US"/>
        </a:p>
      </dgm:t>
    </dgm:pt>
    <dgm:pt modelId="{2C8FC50D-7DC2-4A56-BC4A-99090FC69ABD}">
      <dgm:prSet/>
      <dgm:spPr/>
      <dgm:t>
        <a:bodyPr/>
        <a:lstStyle/>
        <a:p>
          <a:r>
            <a:rPr lang="en-US"/>
            <a:t>MODEL BASED METHODS :</a:t>
          </a:r>
        </a:p>
      </dgm:t>
    </dgm:pt>
    <dgm:pt modelId="{0DF53AE7-BEFB-49D1-8A17-B2940F501E63}" type="parTrans" cxnId="{D5CDBFEA-032B-4256-9776-B35E625E07F5}">
      <dgm:prSet/>
      <dgm:spPr/>
      <dgm:t>
        <a:bodyPr/>
        <a:lstStyle/>
        <a:p>
          <a:endParaRPr lang="en-US"/>
        </a:p>
      </dgm:t>
    </dgm:pt>
    <dgm:pt modelId="{3C6E75AB-3A4C-4F61-827F-66F5951824D0}" type="sibTrans" cxnId="{D5CDBFEA-032B-4256-9776-B35E625E07F5}">
      <dgm:prSet/>
      <dgm:spPr/>
      <dgm:t>
        <a:bodyPr/>
        <a:lstStyle/>
        <a:p>
          <a:endParaRPr lang="en-US"/>
        </a:p>
      </dgm:t>
    </dgm:pt>
    <dgm:pt modelId="{A4FB1C00-1F82-4E76-B280-281155012772}">
      <dgm:prSet/>
      <dgm:spPr/>
      <dgm:t>
        <a:bodyPr/>
        <a:lstStyle/>
        <a:p>
          <a:r>
            <a:rPr lang="en-US"/>
            <a:t>1. Linear Model</a:t>
          </a:r>
        </a:p>
      </dgm:t>
    </dgm:pt>
    <dgm:pt modelId="{459619B8-CB67-4DBF-965F-851C14E0C24E}" type="parTrans" cxnId="{6B9ADF17-8662-4A12-9CB9-B0D9FB2D0303}">
      <dgm:prSet/>
      <dgm:spPr/>
      <dgm:t>
        <a:bodyPr/>
        <a:lstStyle/>
        <a:p>
          <a:endParaRPr lang="en-US"/>
        </a:p>
      </dgm:t>
    </dgm:pt>
    <dgm:pt modelId="{05DAC522-5B50-46EC-B5A0-EC5362F89ACA}" type="sibTrans" cxnId="{6B9ADF17-8662-4A12-9CB9-B0D9FB2D0303}">
      <dgm:prSet/>
      <dgm:spPr/>
      <dgm:t>
        <a:bodyPr/>
        <a:lstStyle/>
        <a:p>
          <a:endParaRPr lang="en-US"/>
        </a:p>
      </dgm:t>
    </dgm:pt>
    <dgm:pt modelId="{AE4DB4C3-E7BB-4AA3-8D8C-0F51B6D4BBE9}">
      <dgm:prSet/>
      <dgm:spPr/>
      <dgm:t>
        <a:bodyPr/>
        <a:lstStyle/>
        <a:p>
          <a:r>
            <a:rPr lang="en-US"/>
            <a:t>2. Exponential Model</a:t>
          </a:r>
        </a:p>
      </dgm:t>
    </dgm:pt>
    <dgm:pt modelId="{69A4F56E-E594-4688-86C7-8CC52492841F}" type="parTrans" cxnId="{93862D59-C559-4895-B3DB-994625FB95CE}">
      <dgm:prSet/>
      <dgm:spPr/>
      <dgm:t>
        <a:bodyPr/>
        <a:lstStyle/>
        <a:p>
          <a:endParaRPr lang="en-US"/>
        </a:p>
      </dgm:t>
    </dgm:pt>
    <dgm:pt modelId="{7131486A-4C46-4B31-94D8-06191E2019D6}" type="sibTrans" cxnId="{93862D59-C559-4895-B3DB-994625FB95CE}">
      <dgm:prSet/>
      <dgm:spPr/>
      <dgm:t>
        <a:bodyPr/>
        <a:lstStyle/>
        <a:p>
          <a:endParaRPr lang="en-US"/>
        </a:p>
      </dgm:t>
    </dgm:pt>
    <dgm:pt modelId="{94F3C554-B066-4C8C-971F-A79A7A97D377}">
      <dgm:prSet/>
      <dgm:spPr/>
      <dgm:t>
        <a:bodyPr/>
        <a:lstStyle/>
        <a:p>
          <a:r>
            <a:rPr lang="en-US"/>
            <a:t>3. Quadratic Model</a:t>
          </a:r>
        </a:p>
      </dgm:t>
    </dgm:pt>
    <dgm:pt modelId="{31827AAF-1106-4B70-A332-BE4D271EF882}" type="parTrans" cxnId="{6B2E3A77-8F27-4636-9844-8C7EDCD17BA7}">
      <dgm:prSet/>
      <dgm:spPr/>
      <dgm:t>
        <a:bodyPr/>
        <a:lstStyle/>
        <a:p>
          <a:endParaRPr lang="en-US"/>
        </a:p>
      </dgm:t>
    </dgm:pt>
    <dgm:pt modelId="{4B523C99-201B-4F0D-9621-C8CEA2664FCA}" type="sibTrans" cxnId="{6B2E3A77-8F27-4636-9844-8C7EDCD17BA7}">
      <dgm:prSet/>
      <dgm:spPr/>
      <dgm:t>
        <a:bodyPr/>
        <a:lstStyle/>
        <a:p>
          <a:endParaRPr lang="en-US"/>
        </a:p>
      </dgm:t>
    </dgm:pt>
    <dgm:pt modelId="{143EE56D-70CF-455E-8B18-367C48CF55F3}">
      <dgm:prSet/>
      <dgm:spPr/>
      <dgm:t>
        <a:bodyPr/>
        <a:lstStyle/>
        <a:p>
          <a:r>
            <a:rPr lang="en-US"/>
            <a:t>ARIMA MODEL (Non-Stationary Dataset &amp; Stationary Dataset)</a:t>
          </a:r>
        </a:p>
      </dgm:t>
    </dgm:pt>
    <dgm:pt modelId="{A2A4FA61-407E-4BCA-B26F-897F66E9E631}" type="parTrans" cxnId="{22EA5A30-1C56-46B6-8FC1-805DABF98BF7}">
      <dgm:prSet/>
      <dgm:spPr/>
      <dgm:t>
        <a:bodyPr/>
        <a:lstStyle/>
        <a:p>
          <a:endParaRPr lang="en-US"/>
        </a:p>
      </dgm:t>
    </dgm:pt>
    <dgm:pt modelId="{BAE49A5A-36BB-4674-8BB1-2F7B7356FBB7}" type="sibTrans" cxnId="{22EA5A30-1C56-46B6-8FC1-805DABF98BF7}">
      <dgm:prSet/>
      <dgm:spPr/>
      <dgm:t>
        <a:bodyPr/>
        <a:lstStyle/>
        <a:p>
          <a:endParaRPr lang="en-US"/>
        </a:p>
      </dgm:t>
    </dgm:pt>
    <dgm:pt modelId="{94EAF51B-963A-453E-A54A-62C08F5CCDA3}">
      <dgm:prSet/>
      <dgm:spPr/>
      <dgm:t>
        <a:bodyPr/>
        <a:lstStyle/>
        <a:p>
          <a:r>
            <a:rPr lang="en-US"/>
            <a:t>Auto- Regressor Model</a:t>
          </a:r>
        </a:p>
      </dgm:t>
    </dgm:pt>
    <dgm:pt modelId="{BD7BE403-0804-4C28-8466-7454175F7564}" type="parTrans" cxnId="{4FEAD050-E25B-4002-B78A-C56F0373B645}">
      <dgm:prSet/>
      <dgm:spPr/>
      <dgm:t>
        <a:bodyPr/>
        <a:lstStyle/>
        <a:p>
          <a:endParaRPr lang="en-US"/>
        </a:p>
      </dgm:t>
    </dgm:pt>
    <dgm:pt modelId="{9CABFEAD-369F-491A-B6A3-4D22992359DC}" type="sibTrans" cxnId="{4FEAD050-E25B-4002-B78A-C56F0373B645}">
      <dgm:prSet/>
      <dgm:spPr/>
      <dgm:t>
        <a:bodyPr/>
        <a:lstStyle/>
        <a:p>
          <a:endParaRPr lang="en-US"/>
        </a:p>
      </dgm:t>
    </dgm:pt>
    <dgm:pt modelId="{C388447B-C94B-4D68-9411-A7F72D8B794A}">
      <dgm:prSet/>
      <dgm:spPr/>
      <dgm:t>
        <a:bodyPr/>
        <a:lstStyle/>
        <a:p>
          <a:r>
            <a:rPr lang="en-US"/>
            <a:t>Moving Average Model</a:t>
          </a:r>
        </a:p>
      </dgm:t>
    </dgm:pt>
    <dgm:pt modelId="{373B5557-03A2-438F-9E0A-0055B74AA158}" type="parTrans" cxnId="{6AD1EFDC-1FE4-4F74-B84E-979C86366536}">
      <dgm:prSet/>
      <dgm:spPr/>
      <dgm:t>
        <a:bodyPr/>
        <a:lstStyle/>
        <a:p>
          <a:endParaRPr lang="en-US"/>
        </a:p>
      </dgm:t>
    </dgm:pt>
    <dgm:pt modelId="{F442DC77-515A-4E3B-8A97-DDA6CEF978AF}" type="sibTrans" cxnId="{6AD1EFDC-1FE4-4F74-B84E-979C86366536}">
      <dgm:prSet/>
      <dgm:spPr/>
      <dgm:t>
        <a:bodyPr/>
        <a:lstStyle/>
        <a:p>
          <a:endParaRPr lang="en-US"/>
        </a:p>
      </dgm:t>
    </dgm:pt>
    <dgm:pt modelId="{8BC5B009-9708-46A7-A5C2-6F0A69934A98}">
      <dgm:prSet/>
      <dgm:spPr/>
      <dgm:t>
        <a:bodyPr/>
        <a:lstStyle/>
        <a:p>
          <a:r>
            <a:rPr lang="en-US"/>
            <a:t>LSTM Model</a:t>
          </a:r>
        </a:p>
      </dgm:t>
    </dgm:pt>
    <dgm:pt modelId="{299FF0DD-0C22-491E-9768-5E6520DF1EE8}" type="parTrans" cxnId="{61A5F3F5-BA98-4E70-9F45-4CF9BC1F7571}">
      <dgm:prSet/>
      <dgm:spPr/>
      <dgm:t>
        <a:bodyPr/>
        <a:lstStyle/>
        <a:p>
          <a:endParaRPr lang="en-US"/>
        </a:p>
      </dgm:t>
    </dgm:pt>
    <dgm:pt modelId="{61C1FB65-9AF6-4BCD-BFE5-85865EC28A3E}" type="sibTrans" cxnId="{61A5F3F5-BA98-4E70-9F45-4CF9BC1F7571}">
      <dgm:prSet/>
      <dgm:spPr/>
      <dgm:t>
        <a:bodyPr/>
        <a:lstStyle/>
        <a:p>
          <a:endParaRPr lang="en-US"/>
        </a:p>
      </dgm:t>
    </dgm:pt>
    <dgm:pt modelId="{D3EA8BA5-F3CA-4C13-8348-E7AE5C2CCA7B}" type="pres">
      <dgm:prSet presAssocID="{5E20FDBA-8DD3-4445-9D2F-9F3FC5FBAF87}" presName="diagram" presStyleCnt="0">
        <dgm:presLayoutVars>
          <dgm:dir/>
          <dgm:resizeHandles val="exact"/>
        </dgm:presLayoutVars>
      </dgm:prSet>
      <dgm:spPr/>
    </dgm:pt>
    <dgm:pt modelId="{697CF22A-4969-4EAC-BAE1-6891DD1F5E8C}" type="pres">
      <dgm:prSet presAssocID="{A3AB751C-D304-4BC8-B08E-FE57BD325DB2}" presName="node" presStyleLbl="node1" presStyleIdx="0" presStyleCnt="14">
        <dgm:presLayoutVars>
          <dgm:bulletEnabled val="1"/>
        </dgm:presLayoutVars>
      </dgm:prSet>
      <dgm:spPr/>
    </dgm:pt>
    <dgm:pt modelId="{17C9DA67-B6CF-44AF-B561-59D9D35CB402}" type="pres">
      <dgm:prSet presAssocID="{89CC0A49-19D6-4A44-9523-680086BE2427}" presName="sibTrans" presStyleCnt="0"/>
      <dgm:spPr/>
    </dgm:pt>
    <dgm:pt modelId="{15B600A0-3B2F-450C-BE15-EB9F576C60EA}" type="pres">
      <dgm:prSet presAssocID="{D93A9A60-BD20-40ED-A74C-8B1220A2EAF9}" presName="node" presStyleLbl="node1" presStyleIdx="1" presStyleCnt="14">
        <dgm:presLayoutVars>
          <dgm:bulletEnabled val="1"/>
        </dgm:presLayoutVars>
      </dgm:prSet>
      <dgm:spPr/>
    </dgm:pt>
    <dgm:pt modelId="{AD10F31C-4A39-4BF2-848C-D88ACE369F71}" type="pres">
      <dgm:prSet presAssocID="{B74B8CD7-0F7D-41A1-BB9B-04B159DDFB78}" presName="sibTrans" presStyleCnt="0"/>
      <dgm:spPr/>
    </dgm:pt>
    <dgm:pt modelId="{8F244F02-6551-4B45-8FB3-02DC5B2222C6}" type="pres">
      <dgm:prSet presAssocID="{87E841AC-EC22-4427-8CD2-C74E0FD8077D}" presName="node" presStyleLbl="node1" presStyleIdx="2" presStyleCnt="14">
        <dgm:presLayoutVars>
          <dgm:bulletEnabled val="1"/>
        </dgm:presLayoutVars>
      </dgm:prSet>
      <dgm:spPr/>
    </dgm:pt>
    <dgm:pt modelId="{30F83D9D-69E5-4CF8-94F4-EF6145CB12FA}" type="pres">
      <dgm:prSet presAssocID="{AEC55392-0899-4FE0-8927-F8D558047584}" presName="sibTrans" presStyleCnt="0"/>
      <dgm:spPr/>
    </dgm:pt>
    <dgm:pt modelId="{880F87FF-7461-40A4-A754-5F85527786BC}" type="pres">
      <dgm:prSet presAssocID="{B9A11B06-50C3-4741-A0A4-FA315A9EE025}" presName="node" presStyleLbl="node1" presStyleIdx="3" presStyleCnt="14">
        <dgm:presLayoutVars>
          <dgm:bulletEnabled val="1"/>
        </dgm:presLayoutVars>
      </dgm:prSet>
      <dgm:spPr/>
    </dgm:pt>
    <dgm:pt modelId="{367C5FB2-5141-4CAE-9853-03207F63F1C1}" type="pres">
      <dgm:prSet presAssocID="{8AB8224F-0C8A-4B83-866C-C1A8FE1E570E}" presName="sibTrans" presStyleCnt="0"/>
      <dgm:spPr/>
    </dgm:pt>
    <dgm:pt modelId="{6CD5F12D-0A35-47B8-8321-7C552D2A5A33}" type="pres">
      <dgm:prSet presAssocID="{126CF194-B4FA-4F1C-8F03-0BA9F536F6ED}" presName="node" presStyleLbl="node1" presStyleIdx="4" presStyleCnt="14">
        <dgm:presLayoutVars>
          <dgm:bulletEnabled val="1"/>
        </dgm:presLayoutVars>
      </dgm:prSet>
      <dgm:spPr/>
    </dgm:pt>
    <dgm:pt modelId="{FD34063C-F4DB-4804-BD54-C9FB5DF61A81}" type="pres">
      <dgm:prSet presAssocID="{1A9AAB84-54EC-41C2-B9F1-7808685CFB1A}" presName="sibTrans" presStyleCnt="0"/>
      <dgm:spPr/>
    </dgm:pt>
    <dgm:pt modelId="{A2ADAF05-DB33-4B74-93F3-DC78C0A4A768}" type="pres">
      <dgm:prSet presAssocID="{379EA394-686C-487D-8276-D636F1F8D29A}" presName="node" presStyleLbl="node1" presStyleIdx="5" presStyleCnt="14">
        <dgm:presLayoutVars>
          <dgm:bulletEnabled val="1"/>
        </dgm:presLayoutVars>
      </dgm:prSet>
      <dgm:spPr/>
    </dgm:pt>
    <dgm:pt modelId="{240F5DDB-DE40-4B1B-8725-8E60D53BBA7A}" type="pres">
      <dgm:prSet presAssocID="{9F5CB15D-4AF4-4A0B-9325-623D8C385538}" presName="sibTrans" presStyleCnt="0"/>
      <dgm:spPr/>
    </dgm:pt>
    <dgm:pt modelId="{B5A160AA-520F-4E54-8347-06F90330A65F}" type="pres">
      <dgm:prSet presAssocID="{2C8FC50D-7DC2-4A56-BC4A-99090FC69ABD}" presName="node" presStyleLbl="node1" presStyleIdx="6" presStyleCnt="14">
        <dgm:presLayoutVars>
          <dgm:bulletEnabled val="1"/>
        </dgm:presLayoutVars>
      </dgm:prSet>
      <dgm:spPr/>
    </dgm:pt>
    <dgm:pt modelId="{BD59395B-B723-4BF5-955C-7EBE1FF4CCE0}" type="pres">
      <dgm:prSet presAssocID="{3C6E75AB-3A4C-4F61-827F-66F5951824D0}" presName="sibTrans" presStyleCnt="0"/>
      <dgm:spPr/>
    </dgm:pt>
    <dgm:pt modelId="{D56C8CA8-0D4C-4E4D-B14B-B9E8C08A0FE3}" type="pres">
      <dgm:prSet presAssocID="{A4FB1C00-1F82-4E76-B280-281155012772}" presName="node" presStyleLbl="node1" presStyleIdx="7" presStyleCnt="14">
        <dgm:presLayoutVars>
          <dgm:bulletEnabled val="1"/>
        </dgm:presLayoutVars>
      </dgm:prSet>
      <dgm:spPr/>
    </dgm:pt>
    <dgm:pt modelId="{CD979AAD-39EF-41DF-B17A-45A79132D581}" type="pres">
      <dgm:prSet presAssocID="{05DAC522-5B50-46EC-B5A0-EC5362F89ACA}" presName="sibTrans" presStyleCnt="0"/>
      <dgm:spPr/>
    </dgm:pt>
    <dgm:pt modelId="{EEF4ECD4-3210-41DB-8029-578C923D40C8}" type="pres">
      <dgm:prSet presAssocID="{AE4DB4C3-E7BB-4AA3-8D8C-0F51B6D4BBE9}" presName="node" presStyleLbl="node1" presStyleIdx="8" presStyleCnt="14">
        <dgm:presLayoutVars>
          <dgm:bulletEnabled val="1"/>
        </dgm:presLayoutVars>
      </dgm:prSet>
      <dgm:spPr/>
    </dgm:pt>
    <dgm:pt modelId="{D144D555-1378-4F9B-B83E-057D8F65B3E6}" type="pres">
      <dgm:prSet presAssocID="{7131486A-4C46-4B31-94D8-06191E2019D6}" presName="sibTrans" presStyleCnt="0"/>
      <dgm:spPr/>
    </dgm:pt>
    <dgm:pt modelId="{7167BDC9-9495-4CC2-B870-4FBAF597B3DB}" type="pres">
      <dgm:prSet presAssocID="{94F3C554-B066-4C8C-971F-A79A7A97D377}" presName="node" presStyleLbl="node1" presStyleIdx="9" presStyleCnt="14">
        <dgm:presLayoutVars>
          <dgm:bulletEnabled val="1"/>
        </dgm:presLayoutVars>
      </dgm:prSet>
      <dgm:spPr/>
    </dgm:pt>
    <dgm:pt modelId="{7ABC9887-ECC4-46A0-AD21-98466B106587}" type="pres">
      <dgm:prSet presAssocID="{4B523C99-201B-4F0D-9621-C8CEA2664FCA}" presName="sibTrans" presStyleCnt="0"/>
      <dgm:spPr/>
    </dgm:pt>
    <dgm:pt modelId="{5639F95C-50BC-4592-9EB9-81500083BBFA}" type="pres">
      <dgm:prSet presAssocID="{143EE56D-70CF-455E-8B18-367C48CF55F3}" presName="node" presStyleLbl="node1" presStyleIdx="10" presStyleCnt="14">
        <dgm:presLayoutVars>
          <dgm:bulletEnabled val="1"/>
        </dgm:presLayoutVars>
      </dgm:prSet>
      <dgm:spPr/>
    </dgm:pt>
    <dgm:pt modelId="{97BF3621-D845-4CE8-AC8E-9B9358FA5E5A}" type="pres">
      <dgm:prSet presAssocID="{BAE49A5A-36BB-4674-8BB1-2F7B7356FBB7}" presName="sibTrans" presStyleCnt="0"/>
      <dgm:spPr/>
    </dgm:pt>
    <dgm:pt modelId="{7B02DC84-E820-4B86-9927-04330D94A094}" type="pres">
      <dgm:prSet presAssocID="{94EAF51B-963A-453E-A54A-62C08F5CCDA3}" presName="node" presStyleLbl="node1" presStyleIdx="11" presStyleCnt="14">
        <dgm:presLayoutVars>
          <dgm:bulletEnabled val="1"/>
        </dgm:presLayoutVars>
      </dgm:prSet>
      <dgm:spPr/>
    </dgm:pt>
    <dgm:pt modelId="{BAA22FEE-5413-4AAF-92F4-FB427A2EA5DC}" type="pres">
      <dgm:prSet presAssocID="{9CABFEAD-369F-491A-B6A3-4D22992359DC}" presName="sibTrans" presStyleCnt="0"/>
      <dgm:spPr/>
    </dgm:pt>
    <dgm:pt modelId="{FF0DDAA5-9E67-4777-AD76-C15DBBF835D9}" type="pres">
      <dgm:prSet presAssocID="{C388447B-C94B-4D68-9411-A7F72D8B794A}" presName="node" presStyleLbl="node1" presStyleIdx="12" presStyleCnt="14">
        <dgm:presLayoutVars>
          <dgm:bulletEnabled val="1"/>
        </dgm:presLayoutVars>
      </dgm:prSet>
      <dgm:spPr/>
    </dgm:pt>
    <dgm:pt modelId="{F6AD90BC-BA34-4BD8-B6DF-8DEC2ED82B9E}" type="pres">
      <dgm:prSet presAssocID="{F442DC77-515A-4E3B-8A97-DDA6CEF978AF}" presName="sibTrans" presStyleCnt="0"/>
      <dgm:spPr/>
    </dgm:pt>
    <dgm:pt modelId="{3E17B54B-1DD6-4317-A954-4E6EF16A5CC5}" type="pres">
      <dgm:prSet presAssocID="{8BC5B009-9708-46A7-A5C2-6F0A69934A98}" presName="node" presStyleLbl="node1" presStyleIdx="13" presStyleCnt="14">
        <dgm:presLayoutVars>
          <dgm:bulletEnabled val="1"/>
        </dgm:presLayoutVars>
      </dgm:prSet>
      <dgm:spPr/>
    </dgm:pt>
  </dgm:ptLst>
  <dgm:cxnLst>
    <dgm:cxn modelId="{6FD9020F-3C56-455C-B606-C37F80C5657D}" srcId="{5E20FDBA-8DD3-4445-9D2F-9F3FC5FBAF87}" destId="{A3AB751C-D304-4BC8-B08E-FE57BD325DB2}" srcOrd="0" destOrd="0" parTransId="{AED7489A-F10B-4097-945C-643268856BE5}" sibTransId="{89CC0A49-19D6-4A44-9523-680086BE2427}"/>
    <dgm:cxn modelId="{6B9ADF17-8662-4A12-9CB9-B0D9FB2D0303}" srcId="{5E20FDBA-8DD3-4445-9D2F-9F3FC5FBAF87}" destId="{A4FB1C00-1F82-4E76-B280-281155012772}" srcOrd="7" destOrd="0" parTransId="{459619B8-CB67-4DBF-965F-851C14E0C24E}" sibTransId="{05DAC522-5B50-46EC-B5A0-EC5362F89ACA}"/>
    <dgm:cxn modelId="{B3FC221F-C573-4AB5-8125-326A63196571}" type="presOf" srcId="{87E841AC-EC22-4427-8CD2-C74E0FD8077D}" destId="{8F244F02-6551-4B45-8FB3-02DC5B2222C6}" srcOrd="0" destOrd="0" presId="urn:microsoft.com/office/officeart/2005/8/layout/default"/>
    <dgm:cxn modelId="{6C5C7E29-26C8-4B23-B406-747475713D7D}" type="presOf" srcId="{8BC5B009-9708-46A7-A5C2-6F0A69934A98}" destId="{3E17B54B-1DD6-4317-A954-4E6EF16A5CC5}" srcOrd="0" destOrd="0" presId="urn:microsoft.com/office/officeart/2005/8/layout/default"/>
    <dgm:cxn modelId="{22EA5A30-1C56-46B6-8FC1-805DABF98BF7}" srcId="{5E20FDBA-8DD3-4445-9D2F-9F3FC5FBAF87}" destId="{143EE56D-70CF-455E-8B18-367C48CF55F3}" srcOrd="10" destOrd="0" parTransId="{A2A4FA61-407E-4BCA-B26F-897F66E9E631}" sibTransId="{BAE49A5A-36BB-4674-8BB1-2F7B7356FBB7}"/>
    <dgm:cxn modelId="{F8423638-3B46-461E-9BD7-90104DAA8B6F}" type="presOf" srcId="{379EA394-686C-487D-8276-D636F1F8D29A}" destId="{A2ADAF05-DB33-4B74-93F3-DC78C0A4A768}" srcOrd="0" destOrd="0" presId="urn:microsoft.com/office/officeart/2005/8/layout/default"/>
    <dgm:cxn modelId="{4BC8A93D-B7B2-4C9A-880C-68A289DF5742}" type="presOf" srcId="{94EAF51B-963A-453E-A54A-62C08F5CCDA3}" destId="{7B02DC84-E820-4B86-9927-04330D94A094}" srcOrd="0" destOrd="0" presId="urn:microsoft.com/office/officeart/2005/8/layout/default"/>
    <dgm:cxn modelId="{F45E903F-311D-4714-BEAA-F40A4AE3F6BE}" srcId="{5E20FDBA-8DD3-4445-9D2F-9F3FC5FBAF87}" destId="{126CF194-B4FA-4F1C-8F03-0BA9F536F6ED}" srcOrd="4" destOrd="0" parTransId="{8CB773DA-8944-49B0-957F-4290FDE9DD08}" sibTransId="{1A9AAB84-54EC-41C2-B9F1-7808685CFB1A}"/>
    <dgm:cxn modelId="{11CAF666-EFCB-450B-81A9-A55DA032686D}" type="presOf" srcId="{B9A11B06-50C3-4741-A0A4-FA315A9EE025}" destId="{880F87FF-7461-40A4-A754-5F85527786BC}" srcOrd="0" destOrd="0" presId="urn:microsoft.com/office/officeart/2005/8/layout/default"/>
    <dgm:cxn modelId="{AEA61F4E-A865-488D-AC34-7936E3536A8D}" type="presOf" srcId="{D93A9A60-BD20-40ED-A74C-8B1220A2EAF9}" destId="{15B600A0-3B2F-450C-BE15-EB9F576C60EA}" srcOrd="0" destOrd="0" presId="urn:microsoft.com/office/officeart/2005/8/layout/default"/>
    <dgm:cxn modelId="{6882624E-47E9-4DCC-8A18-1405B493064D}" type="presOf" srcId="{143EE56D-70CF-455E-8B18-367C48CF55F3}" destId="{5639F95C-50BC-4592-9EB9-81500083BBFA}" srcOrd="0" destOrd="0" presId="urn:microsoft.com/office/officeart/2005/8/layout/default"/>
    <dgm:cxn modelId="{4FEAD050-E25B-4002-B78A-C56F0373B645}" srcId="{5E20FDBA-8DD3-4445-9D2F-9F3FC5FBAF87}" destId="{94EAF51B-963A-453E-A54A-62C08F5CCDA3}" srcOrd="11" destOrd="0" parTransId="{BD7BE403-0804-4C28-8466-7454175F7564}" sibTransId="{9CABFEAD-369F-491A-B6A3-4D22992359DC}"/>
    <dgm:cxn modelId="{ECC93E73-60A6-4D20-A214-22D8E13504FC}" type="presOf" srcId="{C388447B-C94B-4D68-9411-A7F72D8B794A}" destId="{FF0DDAA5-9E67-4777-AD76-C15DBBF835D9}" srcOrd="0" destOrd="0" presId="urn:microsoft.com/office/officeart/2005/8/layout/default"/>
    <dgm:cxn modelId="{6B2E3A77-8F27-4636-9844-8C7EDCD17BA7}" srcId="{5E20FDBA-8DD3-4445-9D2F-9F3FC5FBAF87}" destId="{94F3C554-B066-4C8C-971F-A79A7A97D377}" srcOrd="9" destOrd="0" parTransId="{31827AAF-1106-4B70-A332-BE4D271EF882}" sibTransId="{4B523C99-201B-4F0D-9621-C8CEA2664FCA}"/>
    <dgm:cxn modelId="{93862D59-C559-4895-B3DB-994625FB95CE}" srcId="{5E20FDBA-8DD3-4445-9D2F-9F3FC5FBAF87}" destId="{AE4DB4C3-E7BB-4AA3-8D8C-0F51B6D4BBE9}" srcOrd="8" destOrd="0" parTransId="{69A4F56E-E594-4688-86C7-8CC52492841F}" sibTransId="{7131486A-4C46-4B31-94D8-06191E2019D6}"/>
    <dgm:cxn modelId="{79485A91-95B6-470D-98D6-1BAB9002F479}" srcId="{5E20FDBA-8DD3-4445-9D2F-9F3FC5FBAF87}" destId="{87E841AC-EC22-4427-8CD2-C74E0FD8077D}" srcOrd="2" destOrd="0" parTransId="{627A36E9-1ABC-41F9-A6EA-57DCB5A1E226}" sibTransId="{AEC55392-0899-4FE0-8927-F8D558047584}"/>
    <dgm:cxn modelId="{5800BF91-2624-471C-A206-1447383E39D4}" type="presOf" srcId="{A3AB751C-D304-4BC8-B08E-FE57BD325DB2}" destId="{697CF22A-4969-4EAC-BAE1-6891DD1F5E8C}" srcOrd="0" destOrd="0" presId="urn:microsoft.com/office/officeart/2005/8/layout/default"/>
    <dgm:cxn modelId="{FD786F9C-C518-4B04-A6B4-2B2FEE1E3F83}" srcId="{5E20FDBA-8DD3-4445-9D2F-9F3FC5FBAF87}" destId="{B9A11B06-50C3-4741-A0A4-FA315A9EE025}" srcOrd="3" destOrd="0" parTransId="{7C627BC2-4B6C-4D87-A0FC-F44A74EBC309}" sibTransId="{8AB8224F-0C8A-4B83-866C-C1A8FE1E570E}"/>
    <dgm:cxn modelId="{46AFC39D-F17D-4652-98F2-DE7960C097B8}" srcId="{5E20FDBA-8DD3-4445-9D2F-9F3FC5FBAF87}" destId="{D93A9A60-BD20-40ED-A74C-8B1220A2EAF9}" srcOrd="1" destOrd="0" parTransId="{AAB139CA-CDE5-4D13-A96A-DEB4B1271427}" sibTransId="{B74B8CD7-0F7D-41A1-BB9B-04B159DDFB78}"/>
    <dgm:cxn modelId="{8530BFB1-F88E-44D2-81C4-B393A6455C74}" type="presOf" srcId="{5E20FDBA-8DD3-4445-9D2F-9F3FC5FBAF87}" destId="{D3EA8BA5-F3CA-4C13-8348-E7AE5C2CCA7B}" srcOrd="0" destOrd="0" presId="urn:microsoft.com/office/officeart/2005/8/layout/default"/>
    <dgm:cxn modelId="{E9AC54B9-CB16-45E1-895D-25C2ABA1DA8B}" type="presOf" srcId="{A4FB1C00-1F82-4E76-B280-281155012772}" destId="{D56C8CA8-0D4C-4E4D-B14B-B9E8C08A0FE3}" srcOrd="0" destOrd="0" presId="urn:microsoft.com/office/officeart/2005/8/layout/default"/>
    <dgm:cxn modelId="{89D418C3-56AF-41E4-BE65-B69DB0CB305E}" type="presOf" srcId="{2C8FC50D-7DC2-4A56-BC4A-99090FC69ABD}" destId="{B5A160AA-520F-4E54-8347-06F90330A65F}" srcOrd="0" destOrd="0" presId="urn:microsoft.com/office/officeart/2005/8/layout/default"/>
    <dgm:cxn modelId="{90F61FCE-7F8F-4933-8795-CAE8AAC4308D}" type="presOf" srcId="{AE4DB4C3-E7BB-4AA3-8D8C-0F51B6D4BBE9}" destId="{EEF4ECD4-3210-41DB-8029-578C923D40C8}" srcOrd="0" destOrd="0" presId="urn:microsoft.com/office/officeart/2005/8/layout/default"/>
    <dgm:cxn modelId="{5C254DD6-7781-4B23-84CB-8BF2186296E6}" type="presOf" srcId="{94F3C554-B066-4C8C-971F-A79A7A97D377}" destId="{7167BDC9-9495-4CC2-B870-4FBAF597B3DB}" srcOrd="0" destOrd="0" presId="urn:microsoft.com/office/officeart/2005/8/layout/default"/>
    <dgm:cxn modelId="{6AD1EFDC-1FE4-4F74-B84E-979C86366536}" srcId="{5E20FDBA-8DD3-4445-9D2F-9F3FC5FBAF87}" destId="{C388447B-C94B-4D68-9411-A7F72D8B794A}" srcOrd="12" destOrd="0" parTransId="{373B5557-03A2-438F-9E0A-0055B74AA158}" sibTransId="{F442DC77-515A-4E3B-8A97-DDA6CEF978AF}"/>
    <dgm:cxn modelId="{D5CDBFEA-032B-4256-9776-B35E625E07F5}" srcId="{5E20FDBA-8DD3-4445-9D2F-9F3FC5FBAF87}" destId="{2C8FC50D-7DC2-4A56-BC4A-99090FC69ABD}" srcOrd="6" destOrd="0" parTransId="{0DF53AE7-BEFB-49D1-8A17-B2940F501E63}" sibTransId="{3C6E75AB-3A4C-4F61-827F-66F5951824D0}"/>
    <dgm:cxn modelId="{61A5F3F5-BA98-4E70-9F45-4CF9BC1F7571}" srcId="{5E20FDBA-8DD3-4445-9D2F-9F3FC5FBAF87}" destId="{8BC5B009-9708-46A7-A5C2-6F0A69934A98}" srcOrd="13" destOrd="0" parTransId="{299FF0DD-0C22-491E-9768-5E6520DF1EE8}" sibTransId="{61C1FB65-9AF6-4BCD-BFE5-85865EC28A3E}"/>
    <dgm:cxn modelId="{3F4BD8F9-805A-43AD-9C03-F702ADE8AD87}" type="presOf" srcId="{126CF194-B4FA-4F1C-8F03-0BA9F536F6ED}" destId="{6CD5F12D-0A35-47B8-8321-7C552D2A5A33}" srcOrd="0" destOrd="0" presId="urn:microsoft.com/office/officeart/2005/8/layout/default"/>
    <dgm:cxn modelId="{5B9583FA-6274-4EB5-9028-E214C3EE6D78}" srcId="{5E20FDBA-8DD3-4445-9D2F-9F3FC5FBAF87}" destId="{379EA394-686C-487D-8276-D636F1F8D29A}" srcOrd="5" destOrd="0" parTransId="{DF01B60E-8648-4BE3-BA55-06195CBDEDB1}" sibTransId="{9F5CB15D-4AF4-4A0B-9325-623D8C385538}"/>
    <dgm:cxn modelId="{7999B833-041D-4839-B637-CB6889608A38}" type="presParOf" srcId="{D3EA8BA5-F3CA-4C13-8348-E7AE5C2CCA7B}" destId="{697CF22A-4969-4EAC-BAE1-6891DD1F5E8C}" srcOrd="0" destOrd="0" presId="urn:microsoft.com/office/officeart/2005/8/layout/default"/>
    <dgm:cxn modelId="{BE9231C9-4A5F-472F-9E8D-8DF13A323D44}" type="presParOf" srcId="{D3EA8BA5-F3CA-4C13-8348-E7AE5C2CCA7B}" destId="{17C9DA67-B6CF-44AF-B561-59D9D35CB402}" srcOrd="1" destOrd="0" presId="urn:microsoft.com/office/officeart/2005/8/layout/default"/>
    <dgm:cxn modelId="{5428F344-7387-45DC-8B3A-89C4ACCAE418}" type="presParOf" srcId="{D3EA8BA5-F3CA-4C13-8348-E7AE5C2CCA7B}" destId="{15B600A0-3B2F-450C-BE15-EB9F576C60EA}" srcOrd="2" destOrd="0" presId="urn:microsoft.com/office/officeart/2005/8/layout/default"/>
    <dgm:cxn modelId="{E0CB24BA-B517-45F4-97B4-95A4D1FEFCF2}" type="presParOf" srcId="{D3EA8BA5-F3CA-4C13-8348-E7AE5C2CCA7B}" destId="{AD10F31C-4A39-4BF2-848C-D88ACE369F71}" srcOrd="3" destOrd="0" presId="urn:microsoft.com/office/officeart/2005/8/layout/default"/>
    <dgm:cxn modelId="{3EBD8DEF-1022-4078-8BC9-C6EFCB77E893}" type="presParOf" srcId="{D3EA8BA5-F3CA-4C13-8348-E7AE5C2CCA7B}" destId="{8F244F02-6551-4B45-8FB3-02DC5B2222C6}" srcOrd="4" destOrd="0" presId="urn:microsoft.com/office/officeart/2005/8/layout/default"/>
    <dgm:cxn modelId="{AF54EA50-1A54-4980-AC1B-EF2B9BFCA98D}" type="presParOf" srcId="{D3EA8BA5-F3CA-4C13-8348-E7AE5C2CCA7B}" destId="{30F83D9D-69E5-4CF8-94F4-EF6145CB12FA}" srcOrd="5" destOrd="0" presId="urn:microsoft.com/office/officeart/2005/8/layout/default"/>
    <dgm:cxn modelId="{E13C8CDD-AB10-4337-BD39-D4887C14557B}" type="presParOf" srcId="{D3EA8BA5-F3CA-4C13-8348-E7AE5C2CCA7B}" destId="{880F87FF-7461-40A4-A754-5F85527786BC}" srcOrd="6" destOrd="0" presId="urn:microsoft.com/office/officeart/2005/8/layout/default"/>
    <dgm:cxn modelId="{BA2DC23F-7520-4DEA-A569-5EAB8927ADB4}" type="presParOf" srcId="{D3EA8BA5-F3CA-4C13-8348-E7AE5C2CCA7B}" destId="{367C5FB2-5141-4CAE-9853-03207F63F1C1}" srcOrd="7" destOrd="0" presId="urn:microsoft.com/office/officeart/2005/8/layout/default"/>
    <dgm:cxn modelId="{BEA91694-E16D-4568-859D-3A64050CD947}" type="presParOf" srcId="{D3EA8BA5-F3CA-4C13-8348-E7AE5C2CCA7B}" destId="{6CD5F12D-0A35-47B8-8321-7C552D2A5A33}" srcOrd="8" destOrd="0" presId="urn:microsoft.com/office/officeart/2005/8/layout/default"/>
    <dgm:cxn modelId="{F52DE128-B165-47F5-8535-B479EB09F726}" type="presParOf" srcId="{D3EA8BA5-F3CA-4C13-8348-E7AE5C2CCA7B}" destId="{FD34063C-F4DB-4804-BD54-C9FB5DF61A81}" srcOrd="9" destOrd="0" presId="urn:microsoft.com/office/officeart/2005/8/layout/default"/>
    <dgm:cxn modelId="{138341D1-EC86-46A1-A4FA-83B13D498346}" type="presParOf" srcId="{D3EA8BA5-F3CA-4C13-8348-E7AE5C2CCA7B}" destId="{A2ADAF05-DB33-4B74-93F3-DC78C0A4A768}" srcOrd="10" destOrd="0" presId="urn:microsoft.com/office/officeart/2005/8/layout/default"/>
    <dgm:cxn modelId="{C702AFE2-EE20-4E8D-8A15-B8B2600EF265}" type="presParOf" srcId="{D3EA8BA5-F3CA-4C13-8348-E7AE5C2CCA7B}" destId="{240F5DDB-DE40-4B1B-8725-8E60D53BBA7A}" srcOrd="11" destOrd="0" presId="urn:microsoft.com/office/officeart/2005/8/layout/default"/>
    <dgm:cxn modelId="{B9909277-F6A0-4BF7-998B-DE161C44F798}" type="presParOf" srcId="{D3EA8BA5-F3CA-4C13-8348-E7AE5C2CCA7B}" destId="{B5A160AA-520F-4E54-8347-06F90330A65F}" srcOrd="12" destOrd="0" presId="urn:microsoft.com/office/officeart/2005/8/layout/default"/>
    <dgm:cxn modelId="{2AFB10CC-5941-4480-8ECD-A272710D8BDC}" type="presParOf" srcId="{D3EA8BA5-F3CA-4C13-8348-E7AE5C2CCA7B}" destId="{BD59395B-B723-4BF5-955C-7EBE1FF4CCE0}" srcOrd="13" destOrd="0" presId="urn:microsoft.com/office/officeart/2005/8/layout/default"/>
    <dgm:cxn modelId="{10F08476-D7A4-4958-9F18-95138F30CFD4}" type="presParOf" srcId="{D3EA8BA5-F3CA-4C13-8348-E7AE5C2CCA7B}" destId="{D56C8CA8-0D4C-4E4D-B14B-B9E8C08A0FE3}" srcOrd="14" destOrd="0" presId="urn:microsoft.com/office/officeart/2005/8/layout/default"/>
    <dgm:cxn modelId="{7DFC43BC-DE59-48A7-BCFC-DFDE89C226BB}" type="presParOf" srcId="{D3EA8BA5-F3CA-4C13-8348-E7AE5C2CCA7B}" destId="{CD979AAD-39EF-41DF-B17A-45A79132D581}" srcOrd="15" destOrd="0" presId="urn:microsoft.com/office/officeart/2005/8/layout/default"/>
    <dgm:cxn modelId="{99DB36E7-791E-4135-9B8A-18768BF2F297}" type="presParOf" srcId="{D3EA8BA5-F3CA-4C13-8348-E7AE5C2CCA7B}" destId="{EEF4ECD4-3210-41DB-8029-578C923D40C8}" srcOrd="16" destOrd="0" presId="urn:microsoft.com/office/officeart/2005/8/layout/default"/>
    <dgm:cxn modelId="{40F79BF9-EA65-42CD-9536-A132116391A5}" type="presParOf" srcId="{D3EA8BA5-F3CA-4C13-8348-E7AE5C2CCA7B}" destId="{D144D555-1378-4F9B-B83E-057D8F65B3E6}" srcOrd="17" destOrd="0" presId="urn:microsoft.com/office/officeart/2005/8/layout/default"/>
    <dgm:cxn modelId="{1BE0C5B6-1DD9-44DB-B1B0-78ADC8A7C817}" type="presParOf" srcId="{D3EA8BA5-F3CA-4C13-8348-E7AE5C2CCA7B}" destId="{7167BDC9-9495-4CC2-B870-4FBAF597B3DB}" srcOrd="18" destOrd="0" presId="urn:microsoft.com/office/officeart/2005/8/layout/default"/>
    <dgm:cxn modelId="{A1342FB3-8814-4C15-B60B-6AF39FC42FE7}" type="presParOf" srcId="{D3EA8BA5-F3CA-4C13-8348-E7AE5C2CCA7B}" destId="{7ABC9887-ECC4-46A0-AD21-98466B106587}" srcOrd="19" destOrd="0" presId="urn:microsoft.com/office/officeart/2005/8/layout/default"/>
    <dgm:cxn modelId="{A64787F5-782F-4DC4-9BDE-B82E96BE1DE6}" type="presParOf" srcId="{D3EA8BA5-F3CA-4C13-8348-E7AE5C2CCA7B}" destId="{5639F95C-50BC-4592-9EB9-81500083BBFA}" srcOrd="20" destOrd="0" presId="urn:microsoft.com/office/officeart/2005/8/layout/default"/>
    <dgm:cxn modelId="{34A3DEC8-34E9-4204-A4AB-A66B5528893F}" type="presParOf" srcId="{D3EA8BA5-F3CA-4C13-8348-E7AE5C2CCA7B}" destId="{97BF3621-D845-4CE8-AC8E-9B9358FA5E5A}" srcOrd="21" destOrd="0" presId="urn:microsoft.com/office/officeart/2005/8/layout/default"/>
    <dgm:cxn modelId="{68749B10-7AA2-4BD0-B4E5-FDD9548C12E3}" type="presParOf" srcId="{D3EA8BA5-F3CA-4C13-8348-E7AE5C2CCA7B}" destId="{7B02DC84-E820-4B86-9927-04330D94A094}" srcOrd="22" destOrd="0" presId="urn:microsoft.com/office/officeart/2005/8/layout/default"/>
    <dgm:cxn modelId="{68513BE5-DC07-48F1-B54D-97609596DE25}" type="presParOf" srcId="{D3EA8BA5-F3CA-4C13-8348-E7AE5C2CCA7B}" destId="{BAA22FEE-5413-4AAF-92F4-FB427A2EA5DC}" srcOrd="23" destOrd="0" presId="urn:microsoft.com/office/officeart/2005/8/layout/default"/>
    <dgm:cxn modelId="{D0F422E5-95A4-47E2-AA97-A276FDDA9894}" type="presParOf" srcId="{D3EA8BA5-F3CA-4C13-8348-E7AE5C2CCA7B}" destId="{FF0DDAA5-9E67-4777-AD76-C15DBBF835D9}" srcOrd="24" destOrd="0" presId="urn:microsoft.com/office/officeart/2005/8/layout/default"/>
    <dgm:cxn modelId="{A174E67D-022F-4BA5-AE5C-639EA007DC37}" type="presParOf" srcId="{D3EA8BA5-F3CA-4C13-8348-E7AE5C2CCA7B}" destId="{F6AD90BC-BA34-4BD8-B6DF-8DEC2ED82B9E}" srcOrd="25" destOrd="0" presId="urn:microsoft.com/office/officeart/2005/8/layout/default"/>
    <dgm:cxn modelId="{16788E0C-FE22-4F5B-9258-03FAB89F3B7A}" type="presParOf" srcId="{D3EA8BA5-F3CA-4C13-8348-E7AE5C2CCA7B}" destId="{3E17B54B-1DD6-4317-A954-4E6EF16A5CC5}" srcOrd="2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9BCB82-AC1C-4BBA-82FF-A79061C5B9DC}">
      <dsp:nvSpPr>
        <dsp:cNvPr id="0" name=""/>
        <dsp:cNvSpPr/>
      </dsp:nvSpPr>
      <dsp:spPr>
        <a:xfrm>
          <a:off x="0" y="3920"/>
          <a:ext cx="4253865" cy="829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F7612F-3199-4A8A-AF4C-64B8628B8F7F}">
      <dsp:nvSpPr>
        <dsp:cNvPr id="0" name=""/>
        <dsp:cNvSpPr/>
      </dsp:nvSpPr>
      <dsp:spPr>
        <a:xfrm>
          <a:off x="25103" y="22592"/>
          <a:ext cx="45642" cy="456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69EC3D-6FC3-45CF-86BC-611185A6CFA0}">
      <dsp:nvSpPr>
        <dsp:cNvPr id="0" name=""/>
        <dsp:cNvSpPr/>
      </dsp:nvSpPr>
      <dsp:spPr>
        <a:xfrm>
          <a:off x="95849" y="3920"/>
          <a:ext cx="3832141" cy="1576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873" tIns="166873" rIns="166873" bIns="166873" numCol="1" spcCol="1270" anchor="ctr" anchorCtr="0">
          <a:noAutofit/>
        </a:bodyPr>
        <a:lstStyle/>
        <a:p>
          <a:pPr marL="0" lvl="0" indent="0" algn="l" defTabSz="622300">
            <a:lnSpc>
              <a:spcPct val="100000"/>
            </a:lnSpc>
            <a:spcBef>
              <a:spcPct val="0"/>
            </a:spcBef>
            <a:spcAft>
              <a:spcPct val="35000"/>
            </a:spcAft>
            <a:buNone/>
          </a:pPr>
          <a:r>
            <a:rPr lang="en-US" sz="1400" i="0" kern="1200" baseline="0"/>
            <a:t>Nowadays, the most significant challenges in the stock market is to predict the stock prices. The stock price data represents a financial time series data which becomes more difficult to predict due to its characteristics and dynamic nature.</a:t>
          </a:r>
          <a:endParaRPr lang="en-US" sz="1400" kern="1200"/>
        </a:p>
      </dsp:txBody>
      <dsp:txXfrm>
        <a:off x="95849" y="3920"/>
        <a:ext cx="3832141" cy="1576748"/>
      </dsp:txXfrm>
    </dsp:sp>
    <dsp:sp modelId="{680B383C-49BC-4014-8D1A-CA3074AD4276}">
      <dsp:nvSpPr>
        <dsp:cNvPr id="0" name=""/>
        <dsp:cNvSpPr/>
      </dsp:nvSpPr>
      <dsp:spPr>
        <a:xfrm>
          <a:off x="0" y="1780890"/>
          <a:ext cx="4253865" cy="829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279C5B-DDF5-4038-B7BE-DB06C1D93D59}">
      <dsp:nvSpPr>
        <dsp:cNvPr id="0" name=""/>
        <dsp:cNvSpPr/>
      </dsp:nvSpPr>
      <dsp:spPr>
        <a:xfrm>
          <a:off x="25103" y="1799562"/>
          <a:ext cx="45642" cy="45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86B1A0-AF6D-428B-8A03-0C3A43AE1192}">
      <dsp:nvSpPr>
        <dsp:cNvPr id="0" name=""/>
        <dsp:cNvSpPr/>
      </dsp:nvSpPr>
      <dsp:spPr>
        <a:xfrm>
          <a:off x="95849" y="1780890"/>
          <a:ext cx="3832141" cy="1576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873" tIns="166873" rIns="166873" bIns="166873" numCol="1" spcCol="1270" anchor="ctr" anchorCtr="0">
          <a:noAutofit/>
        </a:bodyPr>
        <a:lstStyle/>
        <a:p>
          <a:pPr marL="0" lvl="0" indent="0" algn="l" defTabSz="622300">
            <a:lnSpc>
              <a:spcPct val="100000"/>
            </a:lnSpc>
            <a:spcBef>
              <a:spcPct val="0"/>
            </a:spcBef>
            <a:spcAft>
              <a:spcPct val="35000"/>
            </a:spcAft>
            <a:buNone/>
          </a:pPr>
          <a:r>
            <a:rPr lang="en-US" sz="1400" i="0" kern="1200" baseline="0"/>
            <a:t>In today’s world companies and businesses are very keen to understand and analyze the market to lower their expenses and enhance profits.</a:t>
          </a:r>
          <a:endParaRPr lang="en-US" sz="1400" kern="1200"/>
        </a:p>
      </dsp:txBody>
      <dsp:txXfrm>
        <a:off x="95849" y="1780890"/>
        <a:ext cx="3832141" cy="1576748"/>
      </dsp:txXfrm>
    </dsp:sp>
    <dsp:sp modelId="{AA813233-E564-428E-9111-62F2931500E0}">
      <dsp:nvSpPr>
        <dsp:cNvPr id="0" name=""/>
        <dsp:cNvSpPr/>
      </dsp:nvSpPr>
      <dsp:spPr>
        <a:xfrm>
          <a:off x="0" y="3557860"/>
          <a:ext cx="4253865" cy="829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A7E3EA-582A-4D50-A1C7-3AAB6974CE8A}">
      <dsp:nvSpPr>
        <dsp:cNvPr id="0" name=""/>
        <dsp:cNvSpPr/>
      </dsp:nvSpPr>
      <dsp:spPr>
        <a:xfrm>
          <a:off x="25103" y="3576532"/>
          <a:ext cx="45642" cy="45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21846A-C907-4262-88AB-695D9599DFC0}">
      <dsp:nvSpPr>
        <dsp:cNvPr id="0" name=""/>
        <dsp:cNvSpPr/>
      </dsp:nvSpPr>
      <dsp:spPr>
        <a:xfrm>
          <a:off x="95849" y="3557860"/>
          <a:ext cx="3832141" cy="1576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873" tIns="166873" rIns="166873" bIns="166873" numCol="1" spcCol="1270" anchor="ctr" anchorCtr="0">
          <a:noAutofit/>
        </a:bodyPr>
        <a:lstStyle/>
        <a:p>
          <a:pPr marL="0" lvl="0" indent="0" algn="l" defTabSz="622300">
            <a:lnSpc>
              <a:spcPct val="100000"/>
            </a:lnSpc>
            <a:spcBef>
              <a:spcPct val="0"/>
            </a:spcBef>
            <a:spcAft>
              <a:spcPct val="35000"/>
            </a:spcAft>
            <a:buNone/>
          </a:pPr>
          <a:r>
            <a:rPr lang="en-US" sz="1400" i="0" kern="1200" baseline="0"/>
            <a:t>With modern data analytics, we can identify purchasing and selling patterns by carefully analyzing the data to help the investors.</a:t>
          </a:r>
          <a:endParaRPr lang="en-US" sz="1400" kern="1200"/>
        </a:p>
      </dsp:txBody>
      <dsp:txXfrm>
        <a:off x="95849" y="3557860"/>
        <a:ext cx="3832141" cy="15767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CF22A-4969-4EAC-BAE1-6891DD1F5E8C}">
      <dsp:nvSpPr>
        <dsp:cNvPr id="0" name=""/>
        <dsp:cNvSpPr/>
      </dsp:nvSpPr>
      <dsp:spPr>
        <a:xfrm>
          <a:off x="3594" y="582248"/>
          <a:ext cx="1946002" cy="11676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DATA DRIVEN MODELS :</a:t>
          </a:r>
        </a:p>
      </dsp:txBody>
      <dsp:txXfrm>
        <a:off x="3594" y="582248"/>
        <a:ext cx="1946002" cy="1167601"/>
      </dsp:txXfrm>
    </dsp:sp>
    <dsp:sp modelId="{15B600A0-3B2F-450C-BE15-EB9F576C60EA}">
      <dsp:nvSpPr>
        <dsp:cNvPr id="0" name=""/>
        <dsp:cNvSpPr/>
      </dsp:nvSpPr>
      <dsp:spPr>
        <a:xfrm>
          <a:off x="2144196" y="582248"/>
          <a:ext cx="1946002" cy="11676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1. Simple Exponential Method </a:t>
          </a:r>
        </a:p>
      </dsp:txBody>
      <dsp:txXfrm>
        <a:off x="2144196" y="582248"/>
        <a:ext cx="1946002" cy="1167601"/>
      </dsp:txXfrm>
    </dsp:sp>
    <dsp:sp modelId="{8F244F02-6551-4B45-8FB3-02DC5B2222C6}">
      <dsp:nvSpPr>
        <dsp:cNvPr id="0" name=""/>
        <dsp:cNvSpPr/>
      </dsp:nvSpPr>
      <dsp:spPr>
        <a:xfrm>
          <a:off x="4284798" y="582248"/>
          <a:ext cx="1946002" cy="11676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2. Holt’s Method </a:t>
          </a:r>
        </a:p>
      </dsp:txBody>
      <dsp:txXfrm>
        <a:off x="4284798" y="582248"/>
        <a:ext cx="1946002" cy="1167601"/>
      </dsp:txXfrm>
    </dsp:sp>
    <dsp:sp modelId="{880F87FF-7461-40A4-A754-5F85527786BC}">
      <dsp:nvSpPr>
        <dsp:cNvPr id="0" name=""/>
        <dsp:cNvSpPr/>
      </dsp:nvSpPr>
      <dsp:spPr>
        <a:xfrm>
          <a:off x="6425401" y="582248"/>
          <a:ext cx="1946002" cy="11676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3. Holt’s Winter Exponential Smoothing with Additive Seasonality and Additive Trend</a:t>
          </a:r>
        </a:p>
      </dsp:txBody>
      <dsp:txXfrm>
        <a:off x="6425401" y="582248"/>
        <a:ext cx="1946002" cy="1167601"/>
      </dsp:txXfrm>
    </dsp:sp>
    <dsp:sp modelId="{6CD5F12D-0A35-47B8-8321-7C552D2A5A33}">
      <dsp:nvSpPr>
        <dsp:cNvPr id="0" name=""/>
        <dsp:cNvSpPr/>
      </dsp:nvSpPr>
      <dsp:spPr>
        <a:xfrm>
          <a:off x="8566003" y="582248"/>
          <a:ext cx="1946002" cy="11676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4. Holt’s Winter Exponential Smoothing with Multiplicative Seasonality and Additive Trend</a:t>
          </a:r>
        </a:p>
      </dsp:txBody>
      <dsp:txXfrm>
        <a:off x="8566003" y="582248"/>
        <a:ext cx="1946002" cy="1167601"/>
      </dsp:txXfrm>
    </dsp:sp>
    <dsp:sp modelId="{A2ADAF05-DB33-4B74-93F3-DC78C0A4A768}">
      <dsp:nvSpPr>
        <dsp:cNvPr id="0" name=""/>
        <dsp:cNvSpPr/>
      </dsp:nvSpPr>
      <dsp:spPr>
        <a:xfrm>
          <a:off x="3594" y="1944449"/>
          <a:ext cx="1946002" cy="11676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5. Holt’s Winter Exponential Smoothing with Multiplicative Seasonality and Multiplicative Trend</a:t>
          </a:r>
        </a:p>
      </dsp:txBody>
      <dsp:txXfrm>
        <a:off x="3594" y="1944449"/>
        <a:ext cx="1946002" cy="1167601"/>
      </dsp:txXfrm>
    </dsp:sp>
    <dsp:sp modelId="{B5A160AA-520F-4E54-8347-06F90330A65F}">
      <dsp:nvSpPr>
        <dsp:cNvPr id="0" name=""/>
        <dsp:cNvSpPr/>
      </dsp:nvSpPr>
      <dsp:spPr>
        <a:xfrm>
          <a:off x="2144196" y="1944449"/>
          <a:ext cx="1946002" cy="11676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MODEL BASED METHODS :</a:t>
          </a:r>
        </a:p>
      </dsp:txBody>
      <dsp:txXfrm>
        <a:off x="2144196" y="1944449"/>
        <a:ext cx="1946002" cy="1167601"/>
      </dsp:txXfrm>
    </dsp:sp>
    <dsp:sp modelId="{D56C8CA8-0D4C-4E4D-B14B-B9E8C08A0FE3}">
      <dsp:nvSpPr>
        <dsp:cNvPr id="0" name=""/>
        <dsp:cNvSpPr/>
      </dsp:nvSpPr>
      <dsp:spPr>
        <a:xfrm>
          <a:off x="4284798" y="1944449"/>
          <a:ext cx="1946002" cy="11676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1. Linear Model</a:t>
          </a:r>
        </a:p>
      </dsp:txBody>
      <dsp:txXfrm>
        <a:off x="4284798" y="1944449"/>
        <a:ext cx="1946002" cy="1167601"/>
      </dsp:txXfrm>
    </dsp:sp>
    <dsp:sp modelId="{EEF4ECD4-3210-41DB-8029-578C923D40C8}">
      <dsp:nvSpPr>
        <dsp:cNvPr id="0" name=""/>
        <dsp:cNvSpPr/>
      </dsp:nvSpPr>
      <dsp:spPr>
        <a:xfrm>
          <a:off x="6425401" y="1944449"/>
          <a:ext cx="1946002" cy="11676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2. Exponential Model</a:t>
          </a:r>
        </a:p>
      </dsp:txBody>
      <dsp:txXfrm>
        <a:off x="6425401" y="1944449"/>
        <a:ext cx="1946002" cy="1167601"/>
      </dsp:txXfrm>
    </dsp:sp>
    <dsp:sp modelId="{7167BDC9-9495-4CC2-B870-4FBAF597B3DB}">
      <dsp:nvSpPr>
        <dsp:cNvPr id="0" name=""/>
        <dsp:cNvSpPr/>
      </dsp:nvSpPr>
      <dsp:spPr>
        <a:xfrm>
          <a:off x="8566003" y="1944449"/>
          <a:ext cx="1946002" cy="11676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3. Quadratic Model</a:t>
          </a:r>
        </a:p>
      </dsp:txBody>
      <dsp:txXfrm>
        <a:off x="8566003" y="1944449"/>
        <a:ext cx="1946002" cy="1167601"/>
      </dsp:txXfrm>
    </dsp:sp>
    <dsp:sp modelId="{5639F95C-50BC-4592-9EB9-81500083BBFA}">
      <dsp:nvSpPr>
        <dsp:cNvPr id="0" name=""/>
        <dsp:cNvSpPr/>
      </dsp:nvSpPr>
      <dsp:spPr>
        <a:xfrm>
          <a:off x="1073895" y="3306651"/>
          <a:ext cx="1946002" cy="11676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ARIMA MODEL (Non-Stationary Dataset &amp; Stationary Dataset)</a:t>
          </a:r>
        </a:p>
      </dsp:txBody>
      <dsp:txXfrm>
        <a:off x="1073895" y="3306651"/>
        <a:ext cx="1946002" cy="1167601"/>
      </dsp:txXfrm>
    </dsp:sp>
    <dsp:sp modelId="{7B02DC84-E820-4B86-9927-04330D94A094}">
      <dsp:nvSpPr>
        <dsp:cNvPr id="0" name=""/>
        <dsp:cNvSpPr/>
      </dsp:nvSpPr>
      <dsp:spPr>
        <a:xfrm>
          <a:off x="3214497" y="3306651"/>
          <a:ext cx="1946002" cy="11676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Auto- Regressor Model</a:t>
          </a:r>
        </a:p>
      </dsp:txBody>
      <dsp:txXfrm>
        <a:off x="3214497" y="3306651"/>
        <a:ext cx="1946002" cy="1167601"/>
      </dsp:txXfrm>
    </dsp:sp>
    <dsp:sp modelId="{FF0DDAA5-9E67-4777-AD76-C15DBBF835D9}">
      <dsp:nvSpPr>
        <dsp:cNvPr id="0" name=""/>
        <dsp:cNvSpPr/>
      </dsp:nvSpPr>
      <dsp:spPr>
        <a:xfrm>
          <a:off x="5355100" y="3306651"/>
          <a:ext cx="1946002" cy="11676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Moving Average Model</a:t>
          </a:r>
        </a:p>
      </dsp:txBody>
      <dsp:txXfrm>
        <a:off x="5355100" y="3306651"/>
        <a:ext cx="1946002" cy="1167601"/>
      </dsp:txXfrm>
    </dsp:sp>
    <dsp:sp modelId="{3E17B54B-1DD6-4317-A954-4E6EF16A5CC5}">
      <dsp:nvSpPr>
        <dsp:cNvPr id="0" name=""/>
        <dsp:cNvSpPr/>
      </dsp:nvSpPr>
      <dsp:spPr>
        <a:xfrm>
          <a:off x="7495702" y="3306651"/>
          <a:ext cx="1946002" cy="11676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LSTM Model</a:t>
          </a:r>
        </a:p>
      </dsp:txBody>
      <dsp:txXfrm>
        <a:off x="7495702" y="3306651"/>
        <a:ext cx="1946002" cy="11676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4:43.255"/>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5:08.504"/>
    </inkml:context>
    <inkml:brush xml:id="br0">
      <inkml:brushProperty name="width" value="0.1" units="cm"/>
      <inkml:brushProperty name="height" value="0.1" units="cm"/>
      <inkml:brushProperty name="color" value="#AE198D"/>
      <inkml:brushProperty name="inkEffects" value="galaxy"/>
      <inkml:brushProperty name="anchorX" value="-5926.66699"/>
      <inkml:brushProperty name="anchorY" value="-5926.66699"/>
      <inkml:brushProperty name="scaleFactor" value="0.5"/>
    </inkml:brush>
  </inkml:definitions>
  <inkml:trace contextRef="#ctx0" brushRef="#br0">1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5:09.307"/>
    </inkml:context>
    <inkml:brush xml:id="br0">
      <inkml:brushProperty name="width" value="0.1" units="cm"/>
      <inkml:brushProperty name="height" value="0.1" units="cm"/>
      <inkml:brushProperty name="color" value="#AE198D"/>
      <inkml:brushProperty name="inkEffects" value="galaxy"/>
      <inkml:brushProperty name="anchorX" value="-6773.3335"/>
      <inkml:brushProperty name="anchorY" value="-6773.3335"/>
      <inkml:brushProperty name="scaleFactor" value="0.5"/>
    </inkml:brush>
  </inkml:definitions>
  <inkml:trace contextRef="#ctx0" brushRef="#br0">1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5:37.995"/>
    </inkml:context>
    <inkml:brush xml:id="br0">
      <inkml:brushProperty name="width" value="0.1" units="cm"/>
      <inkml:brushProperty name="height" value="0.1" units="cm"/>
      <inkml:brushProperty name="color" value="#AE198D"/>
      <inkml:brushProperty name="inkEffects" value="galaxy"/>
      <inkml:brushProperty name="anchorX" value="-7620"/>
      <inkml:brushProperty name="anchorY" value="-7620"/>
      <inkml:brushProperty name="scaleFactor" value="0.5"/>
    </inkml:brush>
  </inkml:definitions>
  <inkml:trace contextRef="#ctx0" brushRef="#br0">1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5:39.491"/>
    </inkml:context>
    <inkml:brush xml:id="br0">
      <inkml:brushProperty name="width" value="0.1" units="cm"/>
      <inkml:brushProperty name="height" value="0.1" units="cm"/>
      <inkml:brushProperty name="color" value="#AE198D"/>
      <inkml:brushProperty name="inkEffects" value="galaxy"/>
      <inkml:brushProperty name="anchorX" value="-8466.66699"/>
      <inkml:brushProperty name="anchorY" value="-8466.66699"/>
      <inkml:brushProperty name="scaleFactor" value="0.5"/>
    </inkml:brush>
  </inkml:definitions>
  <inkml:trace contextRef="#ctx0" brushRef="#br0">0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5:41.250"/>
    </inkml:context>
    <inkml:brush xml:id="br0">
      <inkml:brushProperty name="width" value="0.1" units="cm"/>
      <inkml:brushProperty name="height" value="0.1" units="cm"/>
      <inkml:brushProperty name="color" value="#AE198D"/>
      <inkml:brushProperty name="inkEffects" value="galaxy"/>
      <inkml:brushProperty name="anchorX" value="-9313.33398"/>
      <inkml:brushProperty name="anchorY" value="-9313.33398"/>
      <inkml:brushProperty name="scaleFactor" value="0.5"/>
    </inkml:brush>
  </inkml:definitions>
  <inkml:trace contextRef="#ctx0" brushRef="#br0">0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5:42.425"/>
    </inkml:context>
    <inkml:brush xml:id="br0">
      <inkml:brushProperty name="width" value="0.1" units="cm"/>
      <inkml:brushProperty name="height" value="0.1" units="cm"/>
      <inkml:brushProperty name="color" value="#AE198D"/>
      <inkml:brushProperty name="inkEffects" value="galaxy"/>
      <inkml:brushProperty name="anchorX" value="-10160"/>
      <inkml:brushProperty name="anchorY" value="-10160"/>
      <inkml:brushProperty name="scaleFactor" value="0.5"/>
    </inkml:brush>
  </inkml:definitions>
  <inkml:trace contextRef="#ctx0" brushRef="#br0">0 0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5:42.613"/>
    </inkml:context>
    <inkml:brush xml:id="br0">
      <inkml:brushProperty name="width" value="0.1" units="cm"/>
      <inkml:brushProperty name="height" value="0.1" units="cm"/>
      <inkml:brushProperty name="color" value="#AE198D"/>
      <inkml:brushProperty name="inkEffects" value="galaxy"/>
      <inkml:brushProperty name="anchorX" value="-11006.66699"/>
      <inkml:brushProperty name="anchorY" value="-11006.66699"/>
      <inkml:brushProperty name="scaleFactor" value="0.5"/>
    </inkml:brush>
  </inkml:definitions>
  <inkml:trace contextRef="#ctx0" brushRef="#br0">0 0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5:42.778"/>
    </inkml:context>
    <inkml:brush xml:id="br0">
      <inkml:brushProperty name="width" value="0.1" units="cm"/>
      <inkml:brushProperty name="height" value="0.1" units="cm"/>
      <inkml:brushProperty name="color" value="#AE198D"/>
      <inkml:brushProperty name="inkEffects" value="galaxy"/>
      <inkml:brushProperty name="anchorX" value="-11853.33398"/>
      <inkml:brushProperty name="anchorY" value="-11853.33398"/>
      <inkml:brushProperty name="scaleFactor" value="0.5"/>
    </inkml:brush>
  </inkml:definitions>
  <inkml:trace contextRef="#ctx0" brushRef="#br0">0 0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5:43.004"/>
    </inkml:context>
    <inkml:brush xml:id="br0">
      <inkml:brushProperty name="width" value="0.1" units="cm"/>
      <inkml:brushProperty name="height" value="0.1" units="cm"/>
      <inkml:brushProperty name="color" value="#AE198D"/>
      <inkml:brushProperty name="inkEffects" value="galaxy"/>
      <inkml:brushProperty name="anchorX" value="-12700"/>
      <inkml:brushProperty name="anchorY" value="-12700"/>
      <inkml:brushProperty name="scaleFactor" value="0.5"/>
    </inkml:brush>
  </inkml:definitions>
  <inkml:trace contextRef="#ctx0" brushRef="#br0">0 0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5:56.985"/>
    </inkml:context>
    <inkml:brush xml:id="br0">
      <inkml:brushProperty name="width" value="0.1" units="cm"/>
      <inkml:brushProperty name="height" value="0.1" units="cm"/>
      <inkml:brushProperty name="color" value="#AE198D"/>
      <inkml:brushProperty name="inkEffects" value="galaxy"/>
      <inkml:brushProperty name="anchorX" value="-15087.24219"/>
      <inkml:brushProperty name="anchorY" value="-11381.25977"/>
      <inkml:brushProperty name="scaleFactor" value="0.5"/>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5:01.612"/>
    </inkml:context>
    <inkml:brush xml:id="br0">
      <inkml:brushProperty name="width" value="0.1" units="cm"/>
      <inkml:brushProperty name="height" value="0.1" units="cm"/>
      <inkml:brushProperty name="color" value="#AE198D"/>
      <inkml:brushProperty name="inkEffects" value="galaxy"/>
      <inkml:brushProperty name="anchorX" value="-846.66669"/>
      <inkml:brushProperty name="anchorY" value="-846.66669"/>
      <inkml:brushProperty name="scaleFactor" value="0.5"/>
    </inkml:brush>
  </inkml:definitions>
  <inkml:trace contextRef="#ctx0" brushRef="#br0">1 1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5:57.202"/>
    </inkml:context>
    <inkml:brush xml:id="br0">
      <inkml:brushProperty name="width" value="0.1" units="cm"/>
      <inkml:brushProperty name="height" value="0.1" units="cm"/>
      <inkml:brushProperty name="color" value="#AE198D"/>
      <inkml:brushProperty name="inkEffects" value="galaxy"/>
      <inkml:brushProperty name="anchorX" value="-15933.90918"/>
      <inkml:brushProperty name="anchorY" value="-12227.92578"/>
      <inkml:brushProperty name="scaleFactor" value="0.5"/>
    </inkml:brush>
  </inkml:definitions>
  <inkml:trace contextRef="#ctx0" brushRef="#br0">0 0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5:56.985"/>
    </inkml:context>
    <inkml:brush xml:id="br0">
      <inkml:brushProperty name="width" value="0.1" units="cm"/>
      <inkml:brushProperty name="height" value="0.1" units="cm"/>
      <inkml:brushProperty name="color" value="#AE198D"/>
      <inkml:brushProperty name="inkEffects" value="galaxy"/>
      <inkml:brushProperty name="anchorX" value="-15087.24219"/>
      <inkml:brushProperty name="anchorY" value="-11381.25977"/>
      <inkml:brushProperty name="scaleFactor" value="0.5"/>
    </inkml:brush>
  </inkml:definitions>
  <inkml:trace contextRef="#ctx0" brushRef="#br0">0 0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5:57.202"/>
    </inkml:context>
    <inkml:brush xml:id="br0">
      <inkml:brushProperty name="width" value="0.1" units="cm"/>
      <inkml:brushProperty name="height" value="0.1" units="cm"/>
      <inkml:brushProperty name="color" value="#AE198D"/>
      <inkml:brushProperty name="inkEffects" value="galaxy"/>
      <inkml:brushProperty name="anchorX" value="-15933.90918"/>
      <inkml:brushProperty name="anchorY" value="-12227.92578"/>
      <inkml:brushProperty name="scaleFactor" value="0.5"/>
    </inkml:brush>
  </inkml:definitions>
  <inkml:trace contextRef="#ctx0" brushRef="#br0">0 0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6:08.880"/>
    </inkml:context>
    <inkml:brush xml:id="br0">
      <inkml:brushProperty name="width" value="0.1" units="cm"/>
      <inkml:brushProperty name="height" value="0.1" units="cm"/>
      <inkml:brushProperty name="color" value="#AE198D"/>
      <inkml:brushProperty name="inkEffects" value="galaxy"/>
      <inkml:brushProperty name="anchorX" value="-16780.57617"/>
      <inkml:brushProperty name="anchorY" value="-13074.59277"/>
      <inkml:brushProperty name="scaleFactor" value="0.5"/>
    </inkml:brush>
  </inkml:definitions>
  <inkml:trace contextRef="#ctx0" brushRef="#br0">1 0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6:10.119"/>
    </inkml:context>
    <inkml:brush xml:id="br0">
      <inkml:brushProperty name="width" value="0.1" units="cm"/>
      <inkml:brushProperty name="height" value="0.1" units="cm"/>
      <inkml:brushProperty name="color" value="#AE198D"/>
      <inkml:brushProperty name="inkEffects" value="galaxy"/>
      <inkml:brushProperty name="anchorX" value="-17627.24219"/>
      <inkml:brushProperty name="anchorY" value="-13921.26074"/>
      <inkml:brushProperty name="scaleFactor" value="0.5"/>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5:02.284"/>
    </inkml:context>
    <inkml:brush xml:id="br0">
      <inkml:brushProperty name="width" value="0.1" units="cm"/>
      <inkml:brushProperty name="height" value="0.1" units="cm"/>
      <inkml:brushProperty name="color" value="#AE198D"/>
      <inkml:brushProperty name="inkEffects" value="galaxy"/>
      <inkml:brushProperty name="anchorX" value="-1693.33337"/>
      <inkml:brushProperty name="anchorY" value="-1693.33337"/>
      <inkml:brushProperty name="scaleFactor" value="0.5"/>
    </inkml:brush>
  </inkml:definitions>
  <inkml:trace contextRef="#ctx0" brushRef="#br0">1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5:03.175"/>
    </inkml:context>
    <inkml:brush xml:id="br0">
      <inkml:brushProperty name="width" value="0.1" units="cm"/>
      <inkml:brushProperty name="height" value="0.1" units="cm"/>
      <inkml:brushProperty name="color" value="#AE198D"/>
      <inkml:brushProperty name="inkEffects" value="galaxy"/>
      <inkml:brushProperty name="anchorX" value="-2540"/>
      <inkml:brushProperty name="anchorY" value="-2540"/>
      <inkml:brushProperty name="scaleFactor" value="0.5"/>
    </inkml:brush>
  </inkml:definitions>
  <inkml:trace contextRef="#ctx0" brushRef="#br0">0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5:04.325"/>
    </inkml:context>
    <inkml:brush xml:id="br0">
      <inkml:brushProperty name="width" value="0.1" units="cm"/>
      <inkml:brushProperty name="height" value="0.1" units="cm"/>
      <inkml:brushProperty name="color" value="#AE198D"/>
      <inkml:brushProperty name="inkEffects" value="galaxy"/>
      <inkml:brushProperty name="anchorX" value="-3386.66675"/>
      <inkml:brushProperty name="anchorY" value="-3386.66675"/>
      <inkml:brushProperty name="scaleFactor" value="0.5"/>
    </inkml:brush>
  </inkml:definitions>
  <inkml:trace contextRef="#ctx0" brushRef="#br0">0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5:04.529"/>
    </inkml:context>
    <inkml:brush xml:id="br0">
      <inkml:brushProperty name="width" value="0.1" units="cm"/>
      <inkml:brushProperty name="height" value="0.1" units="cm"/>
      <inkml:brushProperty name="color" value="#AE198D"/>
      <inkml:brushProperty name="inkEffects" value="galaxy"/>
      <inkml:brushProperty name="anchorX" value="-4233.3335"/>
      <inkml:brushProperty name="anchorY" value="-4233.3335"/>
      <inkml:brushProperty name="scaleFactor" value="0.5"/>
    </inkml:brush>
  </inkml:definitions>
  <inkml:trace contextRef="#ctx0" brushRef="#br0">0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5:06.412"/>
    </inkml:context>
    <inkml:brush xml:id="br0">
      <inkml:brushProperty name="width" value="0.1" units="cm"/>
      <inkml:brushProperty name="height" value="0.1" units="cm"/>
      <inkml:brushProperty name="color" value="#AE198D"/>
      <inkml:brushProperty name="inkEffects" value="galaxy"/>
      <inkml:brushProperty name="anchorX" value="-5080"/>
      <inkml:brushProperty name="anchorY" value="-5080"/>
      <inkml:brushProperty name="scaleFactor" value="0.5"/>
    </inkml:brush>
  </inkml:definitions>
  <inkml:trace contextRef="#ctx0" brushRef="#br0">1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5:08.504"/>
    </inkml:context>
    <inkml:brush xml:id="br0">
      <inkml:brushProperty name="width" value="0.1" units="cm"/>
      <inkml:brushProperty name="height" value="0.1" units="cm"/>
      <inkml:brushProperty name="color" value="#AE198D"/>
      <inkml:brushProperty name="inkEffects" value="galaxy"/>
      <inkml:brushProperty name="anchorX" value="-5926.66699"/>
      <inkml:brushProperty name="anchorY" value="-5926.66699"/>
      <inkml:brushProperty name="scaleFactor" value="0.5"/>
    </inkml:brush>
  </inkml:definitions>
  <inkml:trace contextRef="#ctx0" brushRef="#br0">1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12:55:09.307"/>
    </inkml:context>
    <inkml:brush xml:id="br0">
      <inkml:brushProperty name="width" value="0.1" units="cm"/>
      <inkml:brushProperty name="height" value="0.1" units="cm"/>
      <inkml:brushProperty name="color" value="#AE198D"/>
      <inkml:brushProperty name="inkEffects" value="galaxy"/>
      <inkml:brushProperty name="anchorX" value="-6773.3335"/>
      <inkml:brushProperty name="anchorY" value="-6773.3335"/>
      <inkml:brushProperty name="scaleFactor" value="0.5"/>
    </inkml:brush>
  </inkml:definitions>
  <inkml:trace contextRef="#ctx0" brushRef="#br0">1 0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64056-B357-E147-D3A3-4634A08D14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299A9CA-8491-F53D-F99A-4577B5039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C1780AF-C06E-5625-EE17-5C77469DBE72}"/>
              </a:ext>
            </a:extLst>
          </p:cNvPr>
          <p:cNvSpPr>
            <a:spLocks noGrp="1"/>
          </p:cNvSpPr>
          <p:nvPr>
            <p:ph type="dt" sz="half" idx="10"/>
          </p:nvPr>
        </p:nvSpPr>
        <p:spPr/>
        <p:txBody>
          <a:bodyPr/>
          <a:lstStyle/>
          <a:p>
            <a:fld id="{03653B6D-994E-4ABB-89DC-7EC7084B0831}" type="datetimeFigureOut">
              <a:rPr lang="en-IN" smtClean="0"/>
              <a:t>30-11-2022</a:t>
            </a:fld>
            <a:endParaRPr lang="en-IN"/>
          </a:p>
        </p:txBody>
      </p:sp>
      <p:sp>
        <p:nvSpPr>
          <p:cNvPr id="5" name="Footer Placeholder 4">
            <a:extLst>
              <a:ext uri="{FF2B5EF4-FFF2-40B4-BE49-F238E27FC236}">
                <a16:creationId xmlns:a16="http://schemas.microsoft.com/office/drawing/2014/main" id="{D665567D-18B9-83A1-C0BA-926E19A2E6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FC95F0-AA92-F005-96B9-0FF050DB44A0}"/>
              </a:ext>
            </a:extLst>
          </p:cNvPr>
          <p:cNvSpPr>
            <a:spLocks noGrp="1"/>
          </p:cNvSpPr>
          <p:nvPr>
            <p:ph type="sldNum" sz="quarter" idx="12"/>
          </p:nvPr>
        </p:nvSpPr>
        <p:spPr/>
        <p:txBody>
          <a:bodyPr/>
          <a:lstStyle/>
          <a:p>
            <a:fld id="{D6B358FD-E67B-431C-B34C-3BC5A561A290}" type="slidenum">
              <a:rPr lang="en-IN" smtClean="0"/>
              <a:t>‹#›</a:t>
            </a:fld>
            <a:endParaRPr lang="en-IN"/>
          </a:p>
        </p:txBody>
      </p:sp>
    </p:spTree>
    <p:extLst>
      <p:ext uri="{BB962C8B-B14F-4D97-AF65-F5344CB8AC3E}">
        <p14:creationId xmlns:p14="http://schemas.microsoft.com/office/powerpoint/2010/main" val="2791140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A7BB1-68A6-DD52-E042-86F801880F7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EF05EC6-B3DE-59AF-617E-5622B50C0E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E972A1-B5DE-F599-AC23-09700491BB4C}"/>
              </a:ext>
            </a:extLst>
          </p:cNvPr>
          <p:cNvSpPr>
            <a:spLocks noGrp="1"/>
          </p:cNvSpPr>
          <p:nvPr>
            <p:ph type="dt" sz="half" idx="10"/>
          </p:nvPr>
        </p:nvSpPr>
        <p:spPr/>
        <p:txBody>
          <a:bodyPr/>
          <a:lstStyle/>
          <a:p>
            <a:fld id="{03653B6D-994E-4ABB-89DC-7EC7084B0831}" type="datetimeFigureOut">
              <a:rPr lang="en-IN" smtClean="0"/>
              <a:t>30-11-2022</a:t>
            </a:fld>
            <a:endParaRPr lang="en-IN"/>
          </a:p>
        </p:txBody>
      </p:sp>
      <p:sp>
        <p:nvSpPr>
          <p:cNvPr id="5" name="Footer Placeholder 4">
            <a:extLst>
              <a:ext uri="{FF2B5EF4-FFF2-40B4-BE49-F238E27FC236}">
                <a16:creationId xmlns:a16="http://schemas.microsoft.com/office/drawing/2014/main" id="{8B723048-83A1-3CF0-D408-E1EDEA2B5A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D04277-7BB3-C984-C548-5CBD37611872}"/>
              </a:ext>
            </a:extLst>
          </p:cNvPr>
          <p:cNvSpPr>
            <a:spLocks noGrp="1"/>
          </p:cNvSpPr>
          <p:nvPr>
            <p:ph type="sldNum" sz="quarter" idx="12"/>
          </p:nvPr>
        </p:nvSpPr>
        <p:spPr/>
        <p:txBody>
          <a:bodyPr/>
          <a:lstStyle/>
          <a:p>
            <a:fld id="{D6B358FD-E67B-431C-B34C-3BC5A561A290}" type="slidenum">
              <a:rPr lang="en-IN" smtClean="0"/>
              <a:t>‹#›</a:t>
            </a:fld>
            <a:endParaRPr lang="en-IN"/>
          </a:p>
        </p:txBody>
      </p:sp>
    </p:spTree>
    <p:extLst>
      <p:ext uri="{BB962C8B-B14F-4D97-AF65-F5344CB8AC3E}">
        <p14:creationId xmlns:p14="http://schemas.microsoft.com/office/powerpoint/2010/main" val="55707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8EC6AD-BC51-7EE3-B2A4-F669D18FC5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E88EB8-348A-78FE-D0E8-EDB7D969A8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1E5DF9-1B91-2DD9-B825-44D62D8DE1BC}"/>
              </a:ext>
            </a:extLst>
          </p:cNvPr>
          <p:cNvSpPr>
            <a:spLocks noGrp="1"/>
          </p:cNvSpPr>
          <p:nvPr>
            <p:ph type="dt" sz="half" idx="10"/>
          </p:nvPr>
        </p:nvSpPr>
        <p:spPr/>
        <p:txBody>
          <a:bodyPr/>
          <a:lstStyle/>
          <a:p>
            <a:fld id="{03653B6D-994E-4ABB-89DC-7EC7084B0831}" type="datetimeFigureOut">
              <a:rPr lang="en-IN" smtClean="0"/>
              <a:t>30-11-2022</a:t>
            </a:fld>
            <a:endParaRPr lang="en-IN"/>
          </a:p>
        </p:txBody>
      </p:sp>
      <p:sp>
        <p:nvSpPr>
          <p:cNvPr id="5" name="Footer Placeholder 4">
            <a:extLst>
              <a:ext uri="{FF2B5EF4-FFF2-40B4-BE49-F238E27FC236}">
                <a16:creationId xmlns:a16="http://schemas.microsoft.com/office/drawing/2014/main" id="{CACD1183-5CAF-AE50-D321-4DF09206AB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28319E-02DD-F13A-7ECB-28C998E19374}"/>
              </a:ext>
            </a:extLst>
          </p:cNvPr>
          <p:cNvSpPr>
            <a:spLocks noGrp="1"/>
          </p:cNvSpPr>
          <p:nvPr>
            <p:ph type="sldNum" sz="quarter" idx="12"/>
          </p:nvPr>
        </p:nvSpPr>
        <p:spPr/>
        <p:txBody>
          <a:bodyPr/>
          <a:lstStyle/>
          <a:p>
            <a:fld id="{D6B358FD-E67B-431C-B34C-3BC5A561A290}" type="slidenum">
              <a:rPr lang="en-IN" smtClean="0"/>
              <a:t>‹#›</a:t>
            </a:fld>
            <a:endParaRPr lang="en-IN"/>
          </a:p>
        </p:txBody>
      </p:sp>
    </p:spTree>
    <p:extLst>
      <p:ext uri="{BB962C8B-B14F-4D97-AF65-F5344CB8AC3E}">
        <p14:creationId xmlns:p14="http://schemas.microsoft.com/office/powerpoint/2010/main" val="2731765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85386-5DFD-710D-3FC9-6DFEDC0B21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9283044-8AF0-CF0F-BED1-71F8799821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35C791-16E1-F9C3-910C-356F809A1E75}"/>
              </a:ext>
            </a:extLst>
          </p:cNvPr>
          <p:cNvSpPr>
            <a:spLocks noGrp="1"/>
          </p:cNvSpPr>
          <p:nvPr>
            <p:ph type="dt" sz="half" idx="10"/>
          </p:nvPr>
        </p:nvSpPr>
        <p:spPr/>
        <p:txBody>
          <a:bodyPr/>
          <a:lstStyle/>
          <a:p>
            <a:fld id="{03653B6D-994E-4ABB-89DC-7EC7084B0831}" type="datetimeFigureOut">
              <a:rPr lang="en-IN" smtClean="0"/>
              <a:t>30-11-2022</a:t>
            </a:fld>
            <a:endParaRPr lang="en-IN"/>
          </a:p>
        </p:txBody>
      </p:sp>
      <p:sp>
        <p:nvSpPr>
          <p:cNvPr id="5" name="Footer Placeholder 4">
            <a:extLst>
              <a:ext uri="{FF2B5EF4-FFF2-40B4-BE49-F238E27FC236}">
                <a16:creationId xmlns:a16="http://schemas.microsoft.com/office/drawing/2014/main" id="{B671AE39-C242-0097-3AF0-0FFD4FF874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9D94CD-F8AE-9E5B-2F25-E9793303FD15}"/>
              </a:ext>
            </a:extLst>
          </p:cNvPr>
          <p:cNvSpPr>
            <a:spLocks noGrp="1"/>
          </p:cNvSpPr>
          <p:nvPr>
            <p:ph type="sldNum" sz="quarter" idx="12"/>
          </p:nvPr>
        </p:nvSpPr>
        <p:spPr/>
        <p:txBody>
          <a:bodyPr/>
          <a:lstStyle/>
          <a:p>
            <a:fld id="{D6B358FD-E67B-431C-B34C-3BC5A561A290}" type="slidenum">
              <a:rPr lang="en-IN" smtClean="0"/>
              <a:t>‹#›</a:t>
            </a:fld>
            <a:endParaRPr lang="en-IN"/>
          </a:p>
        </p:txBody>
      </p:sp>
    </p:spTree>
    <p:extLst>
      <p:ext uri="{BB962C8B-B14F-4D97-AF65-F5344CB8AC3E}">
        <p14:creationId xmlns:p14="http://schemas.microsoft.com/office/powerpoint/2010/main" val="3246405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62062-6110-B76C-622C-49647647B2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0990DCD-3090-AAEB-60CD-9CDE0ACE45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238A85-4639-1CA8-342C-67F239980C95}"/>
              </a:ext>
            </a:extLst>
          </p:cNvPr>
          <p:cNvSpPr>
            <a:spLocks noGrp="1"/>
          </p:cNvSpPr>
          <p:nvPr>
            <p:ph type="dt" sz="half" idx="10"/>
          </p:nvPr>
        </p:nvSpPr>
        <p:spPr/>
        <p:txBody>
          <a:bodyPr/>
          <a:lstStyle/>
          <a:p>
            <a:fld id="{03653B6D-994E-4ABB-89DC-7EC7084B0831}" type="datetimeFigureOut">
              <a:rPr lang="en-IN" smtClean="0"/>
              <a:t>30-11-2022</a:t>
            </a:fld>
            <a:endParaRPr lang="en-IN"/>
          </a:p>
        </p:txBody>
      </p:sp>
      <p:sp>
        <p:nvSpPr>
          <p:cNvPr id="5" name="Footer Placeholder 4">
            <a:extLst>
              <a:ext uri="{FF2B5EF4-FFF2-40B4-BE49-F238E27FC236}">
                <a16:creationId xmlns:a16="http://schemas.microsoft.com/office/drawing/2014/main" id="{F8097A8B-1788-A357-54BA-601259299F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36C149-F199-C99C-B790-626106A1AEA8}"/>
              </a:ext>
            </a:extLst>
          </p:cNvPr>
          <p:cNvSpPr>
            <a:spLocks noGrp="1"/>
          </p:cNvSpPr>
          <p:nvPr>
            <p:ph type="sldNum" sz="quarter" idx="12"/>
          </p:nvPr>
        </p:nvSpPr>
        <p:spPr/>
        <p:txBody>
          <a:bodyPr/>
          <a:lstStyle/>
          <a:p>
            <a:fld id="{D6B358FD-E67B-431C-B34C-3BC5A561A290}" type="slidenum">
              <a:rPr lang="en-IN" smtClean="0"/>
              <a:t>‹#›</a:t>
            </a:fld>
            <a:endParaRPr lang="en-IN"/>
          </a:p>
        </p:txBody>
      </p:sp>
    </p:spTree>
    <p:extLst>
      <p:ext uri="{BB962C8B-B14F-4D97-AF65-F5344CB8AC3E}">
        <p14:creationId xmlns:p14="http://schemas.microsoft.com/office/powerpoint/2010/main" val="3030633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7DCA-9490-6C71-7F36-15A92AA168C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FB2E59E-8DE2-19DA-BC90-100FCD0007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B95D6E6-BE1B-E9B6-F309-EAEBA06722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39548C2-FC71-666C-D4D0-1D24D075B6BF}"/>
              </a:ext>
            </a:extLst>
          </p:cNvPr>
          <p:cNvSpPr>
            <a:spLocks noGrp="1"/>
          </p:cNvSpPr>
          <p:nvPr>
            <p:ph type="dt" sz="half" idx="10"/>
          </p:nvPr>
        </p:nvSpPr>
        <p:spPr/>
        <p:txBody>
          <a:bodyPr/>
          <a:lstStyle/>
          <a:p>
            <a:fld id="{03653B6D-994E-4ABB-89DC-7EC7084B0831}" type="datetimeFigureOut">
              <a:rPr lang="en-IN" smtClean="0"/>
              <a:t>30-11-2022</a:t>
            </a:fld>
            <a:endParaRPr lang="en-IN"/>
          </a:p>
        </p:txBody>
      </p:sp>
      <p:sp>
        <p:nvSpPr>
          <p:cNvPr id="6" name="Footer Placeholder 5">
            <a:extLst>
              <a:ext uri="{FF2B5EF4-FFF2-40B4-BE49-F238E27FC236}">
                <a16:creationId xmlns:a16="http://schemas.microsoft.com/office/drawing/2014/main" id="{E1D8A0BB-A065-62F4-A9B3-741CE9DE4C4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E2E7014-4504-EAC3-C1F4-4CC6EAA0AA3E}"/>
              </a:ext>
            </a:extLst>
          </p:cNvPr>
          <p:cNvSpPr>
            <a:spLocks noGrp="1"/>
          </p:cNvSpPr>
          <p:nvPr>
            <p:ph type="sldNum" sz="quarter" idx="12"/>
          </p:nvPr>
        </p:nvSpPr>
        <p:spPr/>
        <p:txBody>
          <a:bodyPr/>
          <a:lstStyle/>
          <a:p>
            <a:fld id="{D6B358FD-E67B-431C-B34C-3BC5A561A290}" type="slidenum">
              <a:rPr lang="en-IN" smtClean="0"/>
              <a:t>‹#›</a:t>
            </a:fld>
            <a:endParaRPr lang="en-IN"/>
          </a:p>
        </p:txBody>
      </p:sp>
    </p:spTree>
    <p:extLst>
      <p:ext uri="{BB962C8B-B14F-4D97-AF65-F5344CB8AC3E}">
        <p14:creationId xmlns:p14="http://schemas.microsoft.com/office/powerpoint/2010/main" val="3211128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51E23-A9FD-6D5E-7C54-05313055457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40075A-40D2-C9F2-FB09-92B0531499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20E8FE-441B-63A1-ACF7-48AC246E30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0D86CCC-64A7-FB68-A54A-D1223350DE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13DC2A-5C15-ED56-4BCE-37B48C310F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726BE59-A585-8F78-6A8A-B3AC9C25FF51}"/>
              </a:ext>
            </a:extLst>
          </p:cNvPr>
          <p:cNvSpPr>
            <a:spLocks noGrp="1"/>
          </p:cNvSpPr>
          <p:nvPr>
            <p:ph type="dt" sz="half" idx="10"/>
          </p:nvPr>
        </p:nvSpPr>
        <p:spPr/>
        <p:txBody>
          <a:bodyPr/>
          <a:lstStyle/>
          <a:p>
            <a:fld id="{03653B6D-994E-4ABB-89DC-7EC7084B0831}" type="datetimeFigureOut">
              <a:rPr lang="en-IN" smtClean="0"/>
              <a:t>30-11-2022</a:t>
            </a:fld>
            <a:endParaRPr lang="en-IN"/>
          </a:p>
        </p:txBody>
      </p:sp>
      <p:sp>
        <p:nvSpPr>
          <p:cNvPr id="8" name="Footer Placeholder 7">
            <a:extLst>
              <a:ext uri="{FF2B5EF4-FFF2-40B4-BE49-F238E27FC236}">
                <a16:creationId xmlns:a16="http://schemas.microsoft.com/office/drawing/2014/main" id="{D174E8D9-4F69-2506-3390-8D731FE113F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41055EE-8131-C027-1CB6-AF7AF676314A}"/>
              </a:ext>
            </a:extLst>
          </p:cNvPr>
          <p:cNvSpPr>
            <a:spLocks noGrp="1"/>
          </p:cNvSpPr>
          <p:nvPr>
            <p:ph type="sldNum" sz="quarter" idx="12"/>
          </p:nvPr>
        </p:nvSpPr>
        <p:spPr/>
        <p:txBody>
          <a:bodyPr/>
          <a:lstStyle/>
          <a:p>
            <a:fld id="{D6B358FD-E67B-431C-B34C-3BC5A561A290}" type="slidenum">
              <a:rPr lang="en-IN" smtClean="0"/>
              <a:t>‹#›</a:t>
            </a:fld>
            <a:endParaRPr lang="en-IN"/>
          </a:p>
        </p:txBody>
      </p:sp>
    </p:spTree>
    <p:extLst>
      <p:ext uri="{BB962C8B-B14F-4D97-AF65-F5344CB8AC3E}">
        <p14:creationId xmlns:p14="http://schemas.microsoft.com/office/powerpoint/2010/main" val="410574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925E-45F3-9465-7B64-6020D3BE20E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747626B-9426-4AAC-7117-EDC371B0A7B1}"/>
              </a:ext>
            </a:extLst>
          </p:cNvPr>
          <p:cNvSpPr>
            <a:spLocks noGrp="1"/>
          </p:cNvSpPr>
          <p:nvPr>
            <p:ph type="dt" sz="half" idx="10"/>
          </p:nvPr>
        </p:nvSpPr>
        <p:spPr/>
        <p:txBody>
          <a:bodyPr/>
          <a:lstStyle/>
          <a:p>
            <a:fld id="{03653B6D-994E-4ABB-89DC-7EC7084B0831}" type="datetimeFigureOut">
              <a:rPr lang="en-IN" smtClean="0"/>
              <a:t>30-11-2022</a:t>
            </a:fld>
            <a:endParaRPr lang="en-IN"/>
          </a:p>
        </p:txBody>
      </p:sp>
      <p:sp>
        <p:nvSpPr>
          <p:cNvPr id="4" name="Footer Placeholder 3">
            <a:extLst>
              <a:ext uri="{FF2B5EF4-FFF2-40B4-BE49-F238E27FC236}">
                <a16:creationId xmlns:a16="http://schemas.microsoft.com/office/drawing/2014/main" id="{C5D147AA-5AA4-4A54-1763-917D9E258D3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118CB33-DECE-8333-766D-04DA4A805E3A}"/>
              </a:ext>
            </a:extLst>
          </p:cNvPr>
          <p:cNvSpPr>
            <a:spLocks noGrp="1"/>
          </p:cNvSpPr>
          <p:nvPr>
            <p:ph type="sldNum" sz="quarter" idx="12"/>
          </p:nvPr>
        </p:nvSpPr>
        <p:spPr/>
        <p:txBody>
          <a:bodyPr/>
          <a:lstStyle/>
          <a:p>
            <a:fld id="{D6B358FD-E67B-431C-B34C-3BC5A561A290}" type="slidenum">
              <a:rPr lang="en-IN" smtClean="0"/>
              <a:t>‹#›</a:t>
            </a:fld>
            <a:endParaRPr lang="en-IN"/>
          </a:p>
        </p:txBody>
      </p:sp>
    </p:spTree>
    <p:extLst>
      <p:ext uri="{BB962C8B-B14F-4D97-AF65-F5344CB8AC3E}">
        <p14:creationId xmlns:p14="http://schemas.microsoft.com/office/powerpoint/2010/main" val="3098011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044B2B-05B9-4BAA-5089-85D4EE35FB71}"/>
              </a:ext>
            </a:extLst>
          </p:cNvPr>
          <p:cNvSpPr>
            <a:spLocks noGrp="1"/>
          </p:cNvSpPr>
          <p:nvPr>
            <p:ph type="dt" sz="half" idx="10"/>
          </p:nvPr>
        </p:nvSpPr>
        <p:spPr/>
        <p:txBody>
          <a:bodyPr/>
          <a:lstStyle/>
          <a:p>
            <a:fld id="{03653B6D-994E-4ABB-89DC-7EC7084B0831}" type="datetimeFigureOut">
              <a:rPr lang="en-IN" smtClean="0"/>
              <a:t>30-11-2022</a:t>
            </a:fld>
            <a:endParaRPr lang="en-IN"/>
          </a:p>
        </p:txBody>
      </p:sp>
      <p:sp>
        <p:nvSpPr>
          <p:cNvPr id="3" name="Footer Placeholder 2">
            <a:extLst>
              <a:ext uri="{FF2B5EF4-FFF2-40B4-BE49-F238E27FC236}">
                <a16:creationId xmlns:a16="http://schemas.microsoft.com/office/drawing/2014/main" id="{4AD7EA0C-41E8-120F-CE57-C832C620C1C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3742FFD-2CE5-2439-0713-2E3F01C7C0D9}"/>
              </a:ext>
            </a:extLst>
          </p:cNvPr>
          <p:cNvSpPr>
            <a:spLocks noGrp="1"/>
          </p:cNvSpPr>
          <p:nvPr>
            <p:ph type="sldNum" sz="quarter" idx="12"/>
          </p:nvPr>
        </p:nvSpPr>
        <p:spPr/>
        <p:txBody>
          <a:bodyPr/>
          <a:lstStyle/>
          <a:p>
            <a:fld id="{D6B358FD-E67B-431C-B34C-3BC5A561A290}" type="slidenum">
              <a:rPr lang="en-IN" smtClean="0"/>
              <a:t>‹#›</a:t>
            </a:fld>
            <a:endParaRPr lang="en-IN"/>
          </a:p>
        </p:txBody>
      </p:sp>
    </p:spTree>
    <p:extLst>
      <p:ext uri="{BB962C8B-B14F-4D97-AF65-F5344CB8AC3E}">
        <p14:creationId xmlns:p14="http://schemas.microsoft.com/office/powerpoint/2010/main" val="3851679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0232-1D0F-D8A0-06C2-F49F4948CA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BAF7D6A-6704-E3F7-FDA2-0F6EEA5213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6140E59-A68A-7CB1-482F-420F41AC98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D7A89-C410-915C-ED0B-060F721720E5}"/>
              </a:ext>
            </a:extLst>
          </p:cNvPr>
          <p:cNvSpPr>
            <a:spLocks noGrp="1"/>
          </p:cNvSpPr>
          <p:nvPr>
            <p:ph type="dt" sz="half" idx="10"/>
          </p:nvPr>
        </p:nvSpPr>
        <p:spPr/>
        <p:txBody>
          <a:bodyPr/>
          <a:lstStyle/>
          <a:p>
            <a:fld id="{03653B6D-994E-4ABB-89DC-7EC7084B0831}" type="datetimeFigureOut">
              <a:rPr lang="en-IN" smtClean="0"/>
              <a:t>30-11-2022</a:t>
            </a:fld>
            <a:endParaRPr lang="en-IN"/>
          </a:p>
        </p:txBody>
      </p:sp>
      <p:sp>
        <p:nvSpPr>
          <p:cNvPr id="6" name="Footer Placeholder 5">
            <a:extLst>
              <a:ext uri="{FF2B5EF4-FFF2-40B4-BE49-F238E27FC236}">
                <a16:creationId xmlns:a16="http://schemas.microsoft.com/office/drawing/2014/main" id="{618143CB-B12D-E0B9-583C-91F0D8FFFA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9702AF-B0CA-BD42-5E46-14AD7EDF46C2}"/>
              </a:ext>
            </a:extLst>
          </p:cNvPr>
          <p:cNvSpPr>
            <a:spLocks noGrp="1"/>
          </p:cNvSpPr>
          <p:nvPr>
            <p:ph type="sldNum" sz="quarter" idx="12"/>
          </p:nvPr>
        </p:nvSpPr>
        <p:spPr/>
        <p:txBody>
          <a:bodyPr/>
          <a:lstStyle/>
          <a:p>
            <a:fld id="{D6B358FD-E67B-431C-B34C-3BC5A561A290}" type="slidenum">
              <a:rPr lang="en-IN" smtClean="0"/>
              <a:t>‹#›</a:t>
            </a:fld>
            <a:endParaRPr lang="en-IN"/>
          </a:p>
        </p:txBody>
      </p:sp>
    </p:spTree>
    <p:extLst>
      <p:ext uri="{BB962C8B-B14F-4D97-AF65-F5344CB8AC3E}">
        <p14:creationId xmlns:p14="http://schemas.microsoft.com/office/powerpoint/2010/main" val="1355838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6514C-27F0-911D-FDAF-3DB4B5F099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5126BE8-7F86-9F7C-0514-33B39D3CED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0AF734A-452A-E67F-44FC-329501B574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ADC410-6F63-57B3-1ED2-0944907632B6}"/>
              </a:ext>
            </a:extLst>
          </p:cNvPr>
          <p:cNvSpPr>
            <a:spLocks noGrp="1"/>
          </p:cNvSpPr>
          <p:nvPr>
            <p:ph type="dt" sz="half" idx="10"/>
          </p:nvPr>
        </p:nvSpPr>
        <p:spPr/>
        <p:txBody>
          <a:bodyPr/>
          <a:lstStyle/>
          <a:p>
            <a:fld id="{03653B6D-994E-4ABB-89DC-7EC7084B0831}" type="datetimeFigureOut">
              <a:rPr lang="en-IN" smtClean="0"/>
              <a:t>30-11-2022</a:t>
            </a:fld>
            <a:endParaRPr lang="en-IN"/>
          </a:p>
        </p:txBody>
      </p:sp>
      <p:sp>
        <p:nvSpPr>
          <p:cNvPr id="6" name="Footer Placeholder 5">
            <a:extLst>
              <a:ext uri="{FF2B5EF4-FFF2-40B4-BE49-F238E27FC236}">
                <a16:creationId xmlns:a16="http://schemas.microsoft.com/office/drawing/2014/main" id="{2248669E-5A4B-595F-A077-7DB12DD615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39B34D-721E-3BB8-D26D-C3A54D082541}"/>
              </a:ext>
            </a:extLst>
          </p:cNvPr>
          <p:cNvSpPr>
            <a:spLocks noGrp="1"/>
          </p:cNvSpPr>
          <p:nvPr>
            <p:ph type="sldNum" sz="quarter" idx="12"/>
          </p:nvPr>
        </p:nvSpPr>
        <p:spPr/>
        <p:txBody>
          <a:bodyPr/>
          <a:lstStyle/>
          <a:p>
            <a:fld id="{D6B358FD-E67B-431C-B34C-3BC5A561A290}" type="slidenum">
              <a:rPr lang="en-IN" smtClean="0"/>
              <a:t>‹#›</a:t>
            </a:fld>
            <a:endParaRPr lang="en-IN"/>
          </a:p>
        </p:txBody>
      </p:sp>
    </p:spTree>
    <p:extLst>
      <p:ext uri="{BB962C8B-B14F-4D97-AF65-F5344CB8AC3E}">
        <p14:creationId xmlns:p14="http://schemas.microsoft.com/office/powerpoint/2010/main" val="404390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ADFFB4-8958-FB6F-D610-078D470A3B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BD2AFD-67FF-A34D-5254-68BBAE60D7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519689-CC01-F090-9D91-9157D3D7D7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653B6D-994E-4ABB-89DC-7EC7084B0831}" type="datetimeFigureOut">
              <a:rPr lang="en-IN" smtClean="0"/>
              <a:t>30-11-2022</a:t>
            </a:fld>
            <a:endParaRPr lang="en-IN"/>
          </a:p>
        </p:txBody>
      </p:sp>
      <p:sp>
        <p:nvSpPr>
          <p:cNvPr id="5" name="Footer Placeholder 4">
            <a:extLst>
              <a:ext uri="{FF2B5EF4-FFF2-40B4-BE49-F238E27FC236}">
                <a16:creationId xmlns:a16="http://schemas.microsoft.com/office/drawing/2014/main" id="{D8806DE1-0964-63D5-0755-8088E922F9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794AD4A-5011-6F5E-4B16-591EE98FF1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B358FD-E67B-431C-B34C-3BC5A561A290}" type="slidenum">
              <a:rPr lang="en-IN" smtClean="0"/>
              <a:t>‹#›</a:t>
            </a:fld>
            <a:endParaRPr lang="en-IN"/>
          </a:p>
        </p:txBody>
      </p:sp>
    </p:spTree>
    <p:extLst>
      <p:ext uri="{BB962C8B-B14F-4D97-AF65-F5344CB8AC3E}">
        <p14:creationId xmlns:p14="http://schemas.microsoft.com/office/powerpoint/2010/main" val="1359561582"/>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8.png"/><Relationship Id="rId7" Type="http://schemas.openxmlformats.org/officeDocument/2006/relationships/diagramColors" Target="../diagrams/colors2.xml"/><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13" Type="http://schemas.openxmlformats.org/officeDocument/2006/relationships/customXml" Target="../ink/ink7.xml"/><Relationship Id="rId18" Type="http://schemas.openxmlformats.org/officeDocument/2006/relationships/image" Target="../media/image37.png"/><Relationship Id="rId26" Type="http://schemas.openxmlformats.org/officeDocument/2006/relationships/image" Target="../media/image40.png"/><Relationship Id="rId39" Type="http://schemas.openxmlformats.org/officeDocument/2006/relationships/customXml" Target="../ink/ink21.xml"/><Relationship Id="rId21" Type="http://schemas.openxmlformats.org/officeDocument/2006/relationships/customXml" Target="../ink/ink12.xml"/><Relationship Id="rId34" Type="http://schemas.openxmlformats.org/officeDocument/2006/relationships/image" Target="../media/image44.png"/><Relationship Id="rId42" Type="http://schemas.openxmlformats.org/officeDocument/2006/relationships/image" Target="../media/image47.png"/><Relationship Id="rId7" Type="http://schemas.openxmlformats.org/officeDocument/2006/relationships/customXml" Target="../ink/ink4.xml"/><Relationship Id="rId2" Type="http://schemas.openxmlformats.org/officeDocument/2006/relationships/image" Target="../media/image29.png"/><Relationship Id="rId16" Type="http://schemas.openxmlformats.org/officeDocument/2006/relationships/image" Target="../media/image36.png"/><Relationship Id="rId20" Type="http://schemas.openxmlformats.org/officeDocument/2006/relationships/customXml" Target="../ink/ink11.xml"/><Relationship Id="rId29" Type="http://schemas.openxmlformats.org/officeDocument/2006/relationships/customXml" Target="../ink/ink16.xml"/><Relationship Id="rId41" Type="http://schemas.openxmlformats.org/officeDocument/2006/relationships/customXml" Target="../ink/ink23.xml"/><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customXml" Target="../ink/ink6.xml"/><Relationship Id="rId24" Type="http://schemas.openxmlformats.org/officeDocument/2006/relationships/image" Target="../media/image39.png"/><Relationship Id="rId32" Type="http://schemas.openxmlformats.org/officeDocument/2006/relationships/image" Target="../media/image43.png"/><Relationship Id="rId37" Type="http://schemas.openxmlformats.org/officeDocument/2006/relationships/customXml" Target="../ink/ink20.xml"/><Relationship Id="rId40" Type="http://schemas.openxmlformats.org/officeDocument/2006/relationships/customXml" Target="../ink/ink22.xml"/><Relationship Id="rId5" Type="http://schemas.openxmlformats.org/officeDocument/2006/relationships/customXml" Target="../ink/ink3.xml"/><Relationship Id="rId15" Type="http://schemas.openxmlformats.org/officeDocument/2006/relationships/customXml" Target="../ink/ink8.xml"/><Relationship Id="rId23" Type="http://schemas.openxmlformats.org/officeDocument/2006/relationships/customXml" Target="../ink/ink13.xml"/><Relationship Id="rId28" Type="http://schemas.openxmlformats.org/officeDocument/2006/relationships/image" Target="../media/image41.png"/><Relationship Id="rId36" Type="http://schemas.openxmlformats.org/officeDocument/2006/relationships/image" Target="../media/image45.png"/><Relationship Id="rId10" Type="http://schemas.openxmlformats.org/officeDocument/2006/relationships/image" Target="../media/image33.png"/><Relationship Id="rId19" Type="http://schemas.openxmlformats.org/officeDocument/2006/relationships/customXml" Target="../ink/ink10.xml"/><Relationship Id="rId31" Type="http://schemas.openxmlformats.org/officeDocument/2006/relationships/customXml" Target="../ink/ink17.xml"/><Relationship Id="rId44" Type="http://schemas.openxmlformats.org/officeDocument/2006/relationships/image" Target="../media/image48.png"/><Relationship Id="rId4" Type="http://schemas.openxmlformats.org/officeDocument/2006/relationships/image" Target="../media/image30.png"/><Relationship Id="rId9" Type="http://schemas.openxmlformats.org/officeDocument/2006/relationships/customXml" Target="../ink/ink5.xml"/><Relationship Id="rId14" Type="http://schemas.openxmlformats.org/officeDocument/2006/relationships/image" Target="../media/image35.png"/><Relationship Id="rId22" Type="http://schemas.openxmlformats.org/officeDocument/2006/relationships/image" Target="../media/image38.png"/><Relationship Id="rId27" Type="http://schemas.openxmlformats.org/officeDocument/2006/relationships/customXml" Target="../ink/ink15.xml"/><Relationship Id="rId30" Type="http://schemas.openxmlformats.org/officeDocument/2006/relationships/image" Target="../media/image42.png"/><Relationship Id="rId35" Type="http://schemas.openxmlformats.org/officeDocument/2006/relationships/customXml" Target="../ink/ink19.xml"/><Relationship Id="rId43" Type="http://schemas.openxmlformats.org/officeDocument/2006/relationships/customXml" Target="../ink/ink24.xml"/><Relationship Id="rId8" Type="http://schemas.openxmlformats.org/officeDocument/2006/relationships/image" Target="../media/image32.png"/><Relationship Id="rId3" Type="http://schemas.openxmlformats.org/officeDocument/2006/relationships/customXml" Target="../ink/ink2.xml"/><Relationship Id="rId12" Type="http://schemas.openxmlformats.org/officeDocument/2006/relationships/image" Target="../media/image34.png"/><Relationship Id="rId17" Type="http://schemas.openxmlformats.org/officeDocument/2006/relationships/customXml" Target="../ink/ink9.xml"/><Relationship Id="rId25" Type="http://schemas.openxmlformats.org/officeDocument/2006/relationships/customXml" Target="../ink/ink14.xml"/><Relationship Id="rId33" Type="http://schemas.openxmlformats.org/officeDocument/2006/relationships/customXml" Target="../ink/ink18.xml"/><Relationship Id="rId38"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trustinsights.ai/resources/thought-leadership/instant-insights/instant-insights-the-ai-machine-learning-lifecycle/"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INFOSYS STOCK MARKET&#10;">
            <a:extLst>
              <a:ext uri="{FF2B5EF4-FFF2-40B4-BE49-F238E27FC236}">
                <a16:creationId xmlns:a16="http://schemas.microsoft.com/office/drawing/2014/main" id="{C0A0EAE2-B536-38AC-326D-098B9C9981DE}"/>
              </a:ext>
            </a:extLst>
          </p:cNvPr>
          <p:cNvPicPr>
            <a:picLocks noChangeAspect="1"/>
          </p:cNvPicPr>
          <p:nvPr/>
        </p:nvPicPr>
        <p:blipFill rotWithShape="1">
          <a:blip r:embed="rId2">
            <a:extLst>
              <a:ext uri="{28A0092B-C50C-407E-A947-70E740481C1C}">
                <a14:useLocalDpi xmlns:a14="http://schemas.microsoft.com/office/drawing/2010/main" val="0"/>
              </a:ext>
            </a:extLst>
          </a:blip>
          <a:srcRect t="12758" b="2988"/>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335048E1-2494-79B8-50E3-66E9AAE2A88B}"/>
              </a:ext>
            </a:extLst>
          </p:cNvPr>
          <p:cNvSpPr txBox="1"/>
          <p:nvPr/>
        </p:nvSpPr>
        <p:spPr>
          <a:xfrm>
            <a:off x="1699591" y="2206487"/>
            <a:ext cx="8438322" cy="707886"/>
          </a:xfrm>
          <a:prstGeom prst="rect">
            <a:avLst/>
          </a:prstGeom>
          <a:noFill/>
        </p:spPr>
        <p:txBody>
          <a:bodyPr wrap="square" rtlCol="0">
            <a:spAutoFit/>
          </a:bodyPr>
          <a:lstStyle/>
          <a:p>
            <a:r>
              <a:rPr lang="en-IN" dirty="0"/>
              <a:t>I</a:t>
            </a:r>
            <a:r>
              <a:rPr lang="en-IN" sz="4000" dirty="0">
                <a:solidFill>
                  <a:srgbClr val="FFFF00"/>
                </a:solidFill>
              </a:rPr>
              <a:t>INFOSYS STOCK MARKET FORECASTING</a:t>
            </a:r>
            <a:endParaRPr lang="en-IN" dirty="0"/>
          </a:p>
        </p:txBody>
      </p:sp>
    </p:spTree>
    <p:extLst>
      <p:ext uri="{BB962C8B-B14F-4D97-AF65-F5344CB8AC3E}">
        <p14:creationId xmlns:p14="http://schemas.microsoft.com/office/powerpoint/2010/main" val="3892114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0" name="Rectangle 6152">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1" name="Rectangle 6154">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631D8F0-1622-AA9E-60E3-DFF0BA1F36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139" r="18413" b="1"/>
          <a:stretch/>
        </p:blipFill>
        <p:spPr bwMode="auto">
          <a:xfrm>
            <a:off x="6421035" y="643467"/>
            <a:ext cx="5129784" cy="5571066"/>
          </a:xfrm>
          <a:prstGeom prst="rect">
            <a:avLst/>
          </a:prstGeom>
          <a:noFill/>
          <a:extLst>
            <a:ext uri="{909E8E84-426E-40DD-AFC4-6F175D3DCCD1}">
              <a14:hiddenFill xmlns:a14="http://schemas.microsoft.com/office/drawing/2010/main">
                <a:solidFill>
                  <a:srgbClr val="FFFFFF"/>
                </a:solidFill>
              </a14:hiddenFill>
            </a:ext>
          </a:extLst>
        </p:spPr>
      </p:pic>
      <p:sp>
        <p:nvSpPr>
          <p:cNvPr id="6152" name="Rectangle 6156">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8AB4460F-7F87-4998-38B2-87E6DFB705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95" r="16319" b="2"/>
          <a:stretch/>
        </p:blipFill>
        <p:spPr bwMode="auto">
          <a:xfrm>
            <a:off x="641180" y="643467"/>
            <a:ext cx="5129784"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818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86" name="Rectangle 717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564B9DE-8EE0-3519-A2B6-AC25C38BDB11}"/>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800">
                <a:solidFill>
                  <a:srgbClr val="FFFFFF"/>
                </a:solidFill>
                <a:latin typeface="+mj-lt"/>
                <a:ea typeface="+mj-ea"/>
                <a:cs typeface="+mj-cs"/>
              </a:rPr>
              <a:t>Yearly –wise and Month –wise Close Line Distribution</a:t>
            </a:r>
          </a:p>
        </p:txBody>
      </p:sp>
      <p:cxnSp>
        <p:nvCxnSpPr>
          <p:cNvPr id="7187" name="Straight Connector 717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170" name="Picture 2" descr="Chart, line chart&#10;&#10;Description automatically generated">
            <a:extLst>
              <a:ext uri="{FF2B5EF4-FFF2-40B4-BE49-F238E27FC236}">
                <a16:creationId xmlns:a16="http://schemas.microsoft.com/office/drawing/2014/main" id="{2CACC5F0-5272-FFB6-37ED-402C450F75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567" y="3634528"/>
            <a:ext cx="5455917" cy="1582216"/>
          </a:xfrm>
          <a:prstGeom prst="rect">
            <a:avLst/>
          </a:prstGeom>
          <a:noFill/>
          <a:extLst>
            <a:ext uri="{909E8E84-426E-40DD-AFC4-6F175D3DCCD1}">
              <a14:hiddenFill xmlns:a14="http://schemas.microsoft.com/office/drawing/2010/main">
                <a:solidFill>
                  <a:srgbClr val="FFFFFF"/>
                </a:solidFill>
              </a14:hiddenFill>
            </a:ext>
          </a:extLst>
        </p:spPr>
      </p:pic>
      <p:cxnSp>
        <p:nvCxnSpPr>
          <p:cNvPr id="7188" name="Straight Connector 718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172" name="Picture 4" descr="Icon&#10;&#10;Description automatically generated">
            <a:extLst>
              <a:ext uri="{FF2B5EF4-FFF2-40B4-BE49-F238E27FC236}">
                <a16:creationId xmlns:a16="http://schemas.microsoft.com/office/drawing/2014/main" id="{2A81EE60-B880-7381-0019-02472D96DF0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5073" y="3648168"/>
            <a:ext cx="5455917" cy="155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86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43" name="Rectangle 822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19" name="Title 1">
            <a:extLst>
              <a:ext uri="{FF2B5EF4-FFF2-40B4-BE49-F238E27FC236}">
                <a16:creationId xmlns:a16="http://schemas.microsoft.com/office/drawing/2014/main" id="{F0508A69-7F9F-9635-0D2B-21B2CC312DA8}"/>
              </a:ext>
            </a:extLst>
          </p:cNvPr>
          <p:cNvSpPr>
            <a:spLocks noGrp="1"/>
          </p:cNvSpPr>
          <p:nvPr>
            <p:ph type="title"/>
          </p:nvPr>
        </p:nvSpPr>
        <p:spPr>
          <a:xfrm>
            <a:off x="643467" y="321734"/>
            <a:ext cx="4970877" cy="1135737"/>
          </a:xfrm>
        </p:spPr>
        <p:txBody>
          <a:bodyPr vert="horz" lIns="91440" tIns="45720" rIns="91440" bIns="45720" rtlCol="0" anchor="ctr">
            <a:normAutofit/>
          </a:bodyPr>
          <a:lstStyle/>
          <a:p>
            <a:r>
              <a:rPr lang="en-US" sz="3600" kern="1200">
                <a:solidFill>
                  <a:schemeClr val="tx1"/>
                </a:solidFill>
                <a:latin typeface="+mj-lt"/>
                <a:ea typeface="+mj-ea"/>
                <a:cs typeface="+mj-cs"/>
              </a:rPr>
              <a:t>Linear Model </a:t>
            </a:r>
          </a:p>
        </p:txBody>
      </p:sp>
      <p:sp>
        <p:nvSpPr>
          <p:cNvPr id="8221" name="Text Placeholder 3">
            <a:extLst>
              <a:ext uri="{FF2B5EF4-FFF2-40B4-BE49-F238E27FC236}">
                <a16:creationId xmlns:a16="http://schemas.microsoft.com/office/drawing/2014/main" id="{6742BEBE-B851-05DB-737A-1A4CEF0D39AB}"/>
              </a:ext>
            </a:extLst>
          </p:cNvPr>
          <p:cNvSpPr>
            <a:spLocks noGrp="1"/>
          </p:cNvSpPr>
          <p:nvPr>
            <p:ph type="body" sz="half" idx="2"/>
          </p:nvPr>
        </p:nvSpPr>
        <p:spPr>
          <a:xfrm>
            <a:off x="643468" y="1782981"/>
            <a:ext cx="4970877" cy="4393982"/>
          </a:xfrm>
        </p:spPr>
        <p:txBody>
          <a:bodyPr vert="horz" lIns="91440" tIns="45720" rIns="91440" bIns="45720" rtlCol="0">
            <a:normAutofit/>
          </a:bodyPr>
          <a:lstStyle/>
          <a:p>
            <a:pPr indent="-228600">
              <a:buFont typeface="Arial" panose="020B0604020202020204" pitchFamily="34" charset="0"/>
              <a:buChar char="•"/>
            </a:pPr>
            <a:r>
              <a:rPr lang="en-US" sz="2000"/>
              <a:t>RMSE Value of Linear Model : 6.9432</a:t>
            </a:r>
          </a:p>
          <a:p>
            <a:pPr indent="-228600">
              <a:buFont typeface="Arial" panose="020B0604020202020204" pitchFamily="34" charset="0"/>
              <a:buChar char="•"/>
            </a:pPr>
            <a:r>
              <a:rPr lang="en-US" sz="2000"/>
              <a:t>MAPE Value of Linear Model : 28.8582</a:t>
            </a:r>
          </a:p>
        </p:txBody>
      </p:sp>
      <p:sp>
        <p:nvSpPr>
          <p:cNvPr id="8244" name="Isosceles Triangle 82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5" name="Rectangle 82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AC759B9D-860A-0C30-3C0E-239466C169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55" r="1" b="6261"/>
          <a:stretch/>
        </p:blipFill>
        <p:spPr bwMode="auto">
          <a:xfrm>
            <a:off x="467833" y="2603473"/>
            <a:ext cx="11174818" cy="3711380"/>
          </a:xfrm>
          <a:prstGeom prst="rect">
            <a:avLst/>
          </a:prstGeom>
          <a:noFill/>
          <a:extLst>
            <a:ext uri="{909E8E84-426E-40DD-AFC4-6F175D3DCCD1}">
              <a14:hiddenFill xmlns:a14="http://schemas.microsoft.com/office/drawing/2010/main">
                <a:solidFill>
                  <a:srgbClr val="FFFFFF"/>
                </a:solidFill>
              </a14:hiddenFill>
            </a:ext>
          </a:extLst>
        </p:spPr>
      </p:pic>
      <p:grpSp>
        <p:nvGrpSpPr>
          <p:cNvPr id="8246" name="Group 8231">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8247" name="Isosceles Triangle 8232">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48" name="Rectangle 8233">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93345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81" name="Rectangle 112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51" name="Title 1">
            <a:extLst>
              <a:ext uri="{FF2B5EF4-FFF2-40B4-BE49-F238E27FC236}">
                <a16:creationId xmlns:a16="http://schemas.microsoft.com/office/drawing/2014/main" id="{C8C964BC-0403-31D5-ECFD-C02B33FBB1D7}"/>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a:solidFill>
                  <a:schemeClr val="tx1"/>
                </a:solidFill>
                <a:latin typeface="+mj-lt"/>
                <a:ea typeface="+mj-ea"/>
                <a:cs typeface="+mj-cs"/>
              </a:rPr>
              <a:t>Exponential Model</a:t>
            </a:r>
          </a:p>
        </p:txBody>
      </p:sp>
      <p:sp>
        <p:nvSpPr>
          <p:cNvPr id="10252" name="Text Placeholder 3">
            <a:extLst>
              <a:ext uri="{FF2B5EF4-FFF2-40B4-BE49-F238E27FC236}">
                <a16:creationId xmlns:a16="http://schemas.microsoft.com/office/drawing/2014/main" id="{83755540-1EEB-B017-5831-523117E215BD}"/>
              </a:ext>
            </a:extLst>
          </p:cNvPr>
          <p:cNvSpPr>
            <a:spLocks noGrp="1"/>
          </p:cNvSpPr>
          <p:nvPr>
            <p:ph type="body" sz="half" idx="2"/>
          </p:nvPr>
        </p:nvSpPr>
        <p:spPr>
          <a:xfrm>
            <a:off x="643469" y="1782981"/>
            <a:ext cx="4008384" cy="4393982"/>
          </a:xfrm>
        </p:spPr>
        <p:txBody>
          <a:bodyPr vert="horz" lIns="91440" tIns="45720" rIns="91440" bIns="45720" rtlCol="0">
            <a:normAutofit/>
          </a:bodyPr>
          <a:lstStyle/>
          <a:p>
            <a:pPr indent="-228600">
              <a:buFont typeface="Arial" panose="020B0604020202020204" pitchFamily="34" charset="0"/>
              <a:buChar char="•"/>
            </a:pPr>
            <a:r>
              <a:rPr lang="en-US" sz="2000"/>
              <a:t>RMSE Value of the Exponential  Model : 6.5361 </a:t>
            </a:r>
          </a:p>
          <a:p>
            <a:pPr indent="-228600">
              <a:buFont typeface="Arial" panose="020B0604020202020204" pitchFamily="34" charset="0"/>
              <a:buChar char="•"/>
            </a:pPr>
            <a:r>
              <a:rPr lang="en-US" sz="2000"/>
              <a:t>MAPE Value of the Exponential  Model :28.4705</a:t>
            </a:r>
          </a:p>
          <a:p>
            <a:pPr indent="-228600">
              <a:buFont typeface="Arial" panose="020B0604020202020204" pitchFamily="34" charset="0"/>
              <a:buChar char="•"/>
            </a:pPr>
            <a:endParaRPr lang="en-US" sz="2000"/>
          </a:p>
        </p:txBody>
      </p:sp>
      <p:grpSp>
        <p:nvGrpSpPr>
          <p:cNvPr id="11282" name="Group 1127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1274" name="Isosceles Triangle 1127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3" name="Rectangle 112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266" name="Picture 2">
            <a:extLst>
              <a:ext uri="{FF2B5EF4-FFF2-40B4-BE49-F238E27FC236}">
                <a16:creationId xmlns:a16="http://schemas.microsoft.com/office/drawing/2014/main" id="{B45CE69A-C333-7FDD-3309-5E87500B705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3083442"/>
            <a:ext cx="11094877" cy="3562216"/>
          </a:xfrm>
          <a:prstGeom prst="rect">
            <a:avLst/>
          </a:prstGeom>
          <a:noFill/>
          <a:extLst>
            <a:ext uri="{909E8E84-426E-40DD-AFC4-6F175D3DCCD1}">
              <a14:hiddenFill xmlns:a14="http://schemas.microsoft.com/office/drawing/2010/main">
                <a:solidFill>
                  <a:srgbClr val="FFFFFF"/>
                </a:solidFill>
              </a14:hiddenFill>
            </a:ext>
          </a:extLst>
        </p:spPr>
      </p:pic>
      <p:grpSp>
        <p:nvGrpSpPr>
          <p:cNvPr id="11284" name="Group 1127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1285" name="Rectangle 1127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6" name="Isosceles Triangle 1127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18454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205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53" name="Group 2056">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2058" name="Rectangle 2057">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Isosceles Triangle 2058">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23C36238-E75F-9CD8-A6AC-5344EDC68DB0}"/>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a:solidFill>
                  <a:schemeClr val="tx1"/>
                </a:solidFill>
                <a:latin typeface="+mj-lt"/>
                <a:ea typeface="+mj-ea"/>
                <a:cs typeface="+mj-cs"/>
              </a:rPr>
              <a:t>Quadratic Model</a:t>
            </a:r>
          </a:p>
        </p:txBody>
      </p:sp>
      <p:pic>
        <p:nvPicPr>
          <p:cNvPr id="2050" name="Picture 2">
            <a:extLst>
              <a:ext uri="{FF2B5EF4-FFF2-40B4-BE49-F238E27FC236}">
                <a16:creationId xmlns:a16="http://schemas.microsoft.com/office/drawing/2014/main" id="{B7F02865-CDE0-F539-0D5A-31C13A02F07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5707" y="2107252"/>
            <a:ext cx="10762826" cy="42570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1AAD02D-0A9A-66E7-A3DC-691BC87181C9}"/>
              </a:ext>
            </a:extLst>
          </p:cNvPr>
          <p:cNvSpPr txBox="1"/>
          <p:nvPr/>
        </p:nvSpPr>
        <p:spPr>
          <a:xfrm>
            <a:off x="7401814" y="493678"/>
            <a:ext cx="4004479" cy="15445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MAPE Value of Quadratic Model : 18.1200</a:t>
            </a:r>
          </a:p>
          <a:p>
            <a:pPr indent="-228600">
              <a:lnSpc>
                <a:spcPct val="90000"/>
              </a:lnSpc>
              <a:spcAft>
                <a:spcPts val="600"/>
              </a:spcAft>
              <a:buFont typeface="Arial" panose="020B0604020202020204" pitchFamily="34" charset="0"/>
              <a:buChar char="•"/>
            </a:pPr>
            <a:r>
              <a:rPr lang="en-US" sz="2000" dirty="0"/>
              <a:t>RMSE value of Quadratic Model : 4.0501</a:t>
            </a:r>
          </a:p>
        </p:txBody>
      </p:sp>
      <p:grpSp>
        <p:nvGrpSpPr>
          <p:cNvPr id="2061" name="Group 2060">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54" name="Isosceles Triangle 2061">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8BBCD0C-036B-0F21-AC08-D350B7BD41D6}"/>
              </a:ext>
            </a:extLst>
          </p:cNvPr>
          <p:cNvSpPr>
            <a:spLocks noChangeArrowheads="1"/>
          </p:cNvSpPr>
          <p:nvPr/>
        </p:nvSpPr>
        <p:spPr bwMode="auto">
          <a:xfrm>
            <a:off x="7401814" y="1324860"/>
            <a:ext cx="4004479" cy="439398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defTabSz="914400" fontAlgn="base">
              <a:lnSpc>
                <a:spcPct val="90000"/>
              </a:lnSpc>
              <a:spcBef>
                <a:spcPct val="0"/>
              </a:spcBef>
              <a:spcAft>
                <a:spcPts val="600"/>
              </a:spcAft>
              <a:buClrTx/>
              <a:buSzTx/>
              <a:tabLst/>
            </a:pPr>
            <a:endParaRPr kumimoji="0" lang="en-US" altLang="en-US" sz="2000" b="0" i="0" u="none" strike="noStrike" cap="none" normalizeH="0" baseline="0" dirty="0">
              <a:ln>
                <a:noFill/>
              </a:ln>
              <a:effectLst/>
            </a:endParaRPr>
          </a:p>
        </p:txBody>
      </p:sp>
    </p:spTree>
    <p:extLst>
      <p:ext uri="{BB962C8B-B14F-4D97-AF65-F5344CB8AC3E}">
        <p14:creationId xmlns:p14="http://schemas.microsoft.com/office/powerpoint/2010/main" val="2244182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4" name="Rectangle 13">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kern="1200">
                <a:solidFill>
                  <a:schemeClr val="tx1"/>
                </a:solidFill>
                <a:latin typeface="+mj-lt"/>
                <a:ea typeface="+mj-ea"/>
                <a:cs typeface="+mj-cs"/>
              </a:rPr>
              <a:t>         Time Series Decomposition plot</a:t>
            </a:r>
            <a:br>
              <a:rPr lang="en-US" sz="3600" b="1" kern="1200">
                <a:solidFill>
                  <a:schemeClr val="tx1"/>
                </a:solidFill>
                <a:latin typeface="+mj-lt"/>
                <a:ea typeface="+mj-ea"/>
                <a:cs typeface="+mj-cs"/>
              </a:rPr>
            </a:br>
            <a:endParaRPr lang="en-US" sz="3600" kern="1200">
              <a:solidFill>
                <a:schemeClr val="tx1"/>
              </a:solidFill>
              <a:latin typeface="+mj-lt"/>
              <a:ea typeface="+mj-ea"/>
              <a:cs typeface="+mj-cs"/>
            </a:endParaRPr>
          </a:p>
        </p:txBody>
      </p:sp>
      <p:pic>
        <p:nvPicPr>
          <p:cNvPr id="6" name="Content Placeholder 5"/>
          <p:cNvPicPr>
            <a:picLocks noGrp="1" noChangeAspect="1"/>
          </p:cNvPicPr>
          <p:nvPr>
            <p:ph sz="half" idx="1"/>
          </p:nvPr>
        </p:nvPicPr>
        <p:blipFill>
          <a:blip r:embed="rId2"/>
          <a:stretch>
            <a:fillRect/>
          </a:stretch>
        </p:blipFill>
        <p:spPr>
          <a:xfrm>
            <a:off x="842629" y="1782981"/>
            <a:ext cx="5854889" cy="4361892"/>
          </a:xfrm>
          <a:prstGeom prst="rect">
            <a:avLst/>
          </a:prstGeom>
        </p:spPr>
      </p:pic>
      <p:sp>
        <p:nvSpPr>
          <p:cNvPr id="4" name="Content Placeholder 3"/>
          <p:cNvSpPr>
            <a:spLocks noGrp="1"/>
          </p:cNvSpPr>
          <p:nvPr>
            <p:ph sz="half" idx="2"/>
          </p:nvPr>
        </p:nvSpPr>
        <p:spPr>
          <a:xfrm>
            <a:off x="7544052" y="1782981"/>
            <a:ext cx="4004479" cy="4393982"/>
          </a:xfrm>
        </p:spPr>
        <p:txBody>
          <a:bodyPr vert="horz" lIns="91440" tIns="45720" rIns="91440" bIns="45720" rtlCol="0">
            <a:normAutofit/>
          </a:bodyPr>
          <a:lstStyle/>
          <a:p>
            <a:pPr marL="342900">
              <a:spcBef>
                <a:spcPts val="0"/>
              </a:spcBef>
              <a:buClr>
                <a:srgbClr val="000000"/>
              </a:buClr>
              <a:defRPr/>
            </a:pPr>
            <a:r>
              <a:rPr lang="en-US" sz="2000" b="1">
                <a:sym typeface="Arial"/>
              </a:rPr>
              <a:t>LEVEL :</a:t>
            </a:r>
            <a:r>
              <a:rPr lang="en-US" sz="2000">
                <a:sym typeface="Arial"/>
              </a:rPr>
              <a:t> First plot shows the average value in the series</a:t>
            </a:r>
          </a:p>
          <a:p>
            <a:pPr marL="342900">
              <a:spcBef>
                <a:spcPts val="0"/>
              </a:spcBef>
              <a:buClr>
                <a:srgbClr val="000000"/>
              </a:buClr>
              <a:defRPr/>
            </a:pPr>
            <a:r>
              <a:rPr lang="en-US" sz="2000" b="1">
                <a:sym typeface="Arial"/>
              </a:rPr>
              <a:t>TREND :</a:t>
            </a:r>
            <a:r>
              <a:rPr lang="en-US" sz="2000">
                <a:sym typeface="Arial"/>
              </a:rPr>
              <a:t> Show the increasing or decreasing value in the series and has a Non linear trend</a:t>
            </a:r>
          </a:p>
          <a:p>
            <a:pPr marL="342900">
              <a:spcBef>
                <a:spcPts val="0"/>
              </a:spcBef>
              <a:buClr>
                <a:srgbClr val="000000"/>
              </a:buClr>
              <a:defRPr/>
            </a:pPr>
            <a:r>
              <a:rPr lang="en-US" sz="2000" b="1">
                <a:sym typeface="Arial"/>
              </a:rPr>
              <a:t>SEASONALITY : </a:t>
            </a:r>
            <a:r>
              <a:rPr lang="en-US" sz="2000">
                <a:sym typeface="Arial"/>
              </a:rPr>
              <a:t>Show the repeating short-term cycle in the series and now is stationary</a:t>
            </a:r>
          </a:p>
          <a:p>
            <a:pPr marL="342900">
              <a:spcBef>
                <a:spcPts val="0"/>
              </a:spcBef>
              <a:buClr>
                <a:srgbClr val="000000"/>
              </a:buClr>
              <a:defRPr/>
            </a:pPr>
            <a:r>
              <a:rPr lang="en-US" sz="2000" b="1">
                <a:sym typeface="Arial"/>
              </a:rPr>
              <a:t>RESID :</a:t>
            </a:r>
            <a:r>
              <a:rPr lang="en-US" sz="2000">
                <a:sym typeface="Arial"/>
              </a:rPr>
              <a:t> Shows the random variation in the series</a:t>
            </a:r>
          </a:p>
          <a:p>
            <a:endParaRPr lang="en-US" sz="2000"/>
          </a:p>
        </p:txBody>
      </p:sp>
      <p:grpSp>
        <p:nvGrpSpPr>
          <p:cNvPr id="17" name="Group 16">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8" name="Isosceles Triangle 17">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436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5" name="Rectangle 14">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kern="1200" dirty="0">
                <a:ln>
                  <a:prstDash val="solid"/>
                </a:ln>
                <a:solidFill>
                  <a:schemeClr val="tx1"/>
                </a:solidFill>
                <a:effectLst>
                  <a:outerShdw blurRad="88000" dist="50800" dir="5040000" algn="tl">
                    <a:schemeClr val="accent4">
                      <a:tint val="80000"/>
                      <a:satMod val="250000"/>
                      <a:alpha val="45000"/>
                    </a:schemeClr>
                  </a:outerShdw>
                </a:effectLst>
                <a:latin typeface="+mj-lt"/>
                <a:ea typeface="+mj-ea"/>
                <a:cs typeface="+mj-cs"/>
              </a:rPr>
              <a:t>                                ACF &amp; PACF PLOT</a:t>
            </a:r>
            <a:br>
              <a:rPr lang="en-US" sz="3600" b="1" kern="1200" dirty="0">
                <a:ln>
                  <a:prstDash val="solid"/>
                </a:ln>
                <a:solidFill>
                  <a:schemeClr val="tx1"/>
                </a:solidFill>
                <a:effectLst>
                  <a:outerShdw blurRad="88000" dist="50800" dir="5040000" algn="tl">
                    <a:schemeClr val="accent4">
                      <a:tint val="80000"/>
                      <a:satMod val="250000"/>
                      <a:alpha val="45000"/>
                    </a:schemeClr>
                  </a:outerShdw>
                </a:effectLst>
                <a:latin typeface="+mj-lt"/>
                <a:ea typeface="+mj-ea"/>
                <a:cs typeface="+mj-cs"/>
              </a:rPr>
            </a:br>
            <a:endParaRPr lang="en-US" sz="3600" kern="1200" dirty="0">
              <a:solidFill>
                <a:schemeClr val="tx1"/>
              </a:solidFill>
              <a:latin typeface="+mj-lt"/>
              <a:ea typeface="+mj-ea"/>
              <a:cs typeface="+mj-cs"/>
            </a:endParaRPr>
          </a:p>
        </p:txBody>
      </p:sp>
      <p:pic>
        <p:nvPicPr>
          <p:cNvPr id="7" name="Content Placeholder 6"/>
          <p:cNvPicPr>
            <a:picLocks noGrp="1" noChangeAspect="1"/>
          </p:cNvPicPr>
          <p:nvPr>
            <p:ph sz="half" idx="2"/>
          </p:nvPr>
        </p:nvPicPr>
        <p:blipFill>
          <a:blip r:embed="rId2"/>
          <a:stretch>
            <a:fillRect/>
          </a:stretch>
        </p:blipFill>
        <p:spPr>
          <a:xfrm>
            <a:off x="643467" y="1782981"/>
            <a:ext cx="6253214" cy="4236551"/>
          </a:xfrm>
          <a:prstGeom prst="rect">
            <a:avLst/>
          </a:prstGeom>
        </p:spPr>
      </p:pic>
      <p:sp>
        <p:nvSpPr>
          <p:cNvPr id="5" name="Subtitle 2">
            <a:extLst>
              <a:ext uri="{FF2B5EF4-FFF2-40B4-BE49-F238E27FC236}">
                <a16:creationId xmlns:a16="http://schemas.microsoft.com/office/drawing/2014/main" id="{58D66B67-C1D2-42A8-8482-DDEEED49967E}"/>
              </a:ext>
            </a:extLst>
          </p:cNvPr>
          <p:cNvSpPr txBox="1">
            <a:spLocks noGrp="1"/>
          </p:cNvSpPr>
          <p:nvPr>
            <p:ph sz="half" idx="1"/>
          </p:nvPr>
        </p:nvSpPr>
        <p:spPr>
          <a:xfrm>
            <a:off x="7544052" y="543147"/>
            <a:ext cx="4004479" cy="5549309"/>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Bef>
                <a:spcPts val="0"/>
              </a:spcBef>
              <a:spcAft>
                <a:spcPts val="0"/>
              </a:spcAft>
              <a:buClr>
                <a:srgbClr val="000000"/>
              </a:buClr>
              <a:buSzTx/>
              <a:defRPr/>
            </a:pPr>
            <a:endParaRPr lang="en-US" dirty="0">
              <a:latin typeface="Times New Roman" panose="02020603050405020304" pitchFamily="18" charset="0"/>
              <a:cs typeface="Times New Roman" panose="02020603050405020304" pitchFamily="18" charset="0"/>
              <a:sym typeface="Arial"/>
            </a:endParaRPr>
          </a:p>
          <a:p>
            <a:pPr marL="342900" defTabSz="914400">
              <a:spcBef>
                <a:spcPts val="0"/>
              </a:spcBef>
              <a:spcAft>
                <a:spcPts val="0"/>
              </a:spcAft>
              <a:buClr>
                <a:srgbClr val="000000"/>
              </a:buClr>
              <a:buSzTx/>
              <a:defRPr/>
            </a:pPr>
            <a:r>
              <a:rPr lang="en-US" dirty="0">
                <a:latin typeface="Times New Roman" panose="02020603050405020304" pitchFamily="18" charset="0"/>
                <a:cs typeface="Times New Roman" panose="02020603050405020304" pitchFamily="18" charset="0"/>
                <a:sym typeface="Arial"/>
              </a:rPr>
              <a:t>Autocorrelation Function (ACF) : It is a measure of the correlation between the time series with a lagged version of itself</a:t>
            </a:r>
          </a:p>
          <a:p>
            <a:pPr marL="342900" defTabSz="914400">
              <a:spcBef>
                <a:spcPts val="0"/>
              </a:spcBef>
              <a:spcAft>
                <a:spcPts val="0"/>
              </a:spcAft>
              <a:buClr>
                <a:srgbClr val="000000"/>
              </a:buClr>
              <a:buSzTx/>
              <a:defRPr/>
            </a:pPr>
            <a:r>
              <a:rPr lang="en-US" dirty="0">
                <a:latin typeface="Times New Roman" panose="02020603050405020304" pitchFamily="18" charset="0"/>
                <a:cs typeface="Times New Roman" panose="02020603050405020304" pitchFamily="18" charset="0"/>
                <a:sym typeface="Arial"/>
              </a:rPr>
              <a:t>Partial Autocorrelation Function (PACF) : This measures the correlation between the time series with a lagged version of itself but after eliminating the variations already explained by the intervening comparisons.</a:t>
            </a:r>
          </a:p>
          <a:p>
            <a:pPr defTabSz="914400">
              <a:defRPr/>
            </a:pPr>
            <a:endParaRPr lang="en-US" dirty="0">
              <a:latin typeface="Times New Roman" panose="02020603050405020304" pitchFamily="18" charset="0"/>
              <a:cs typeface="Times New Roman" panose="02020603050405020304" pitchFamily="18" charset="0"/>
              <a:sym typeface="Arial"/>
            </a:endParaRPr>
          </a:p>
          <a:p>
            <a:pPr defTabSz="914400">
              <a:defRPr/>
            </a:pPr>
            <a:r>
              <a:rPr lang="en-US" dirty="0">
                <a:latin typeface="Times New Roman" panose="02020603050405020304" pitchFamily="18" charset="0"/>
                <a:cs typeface="Times New Roman" panose="02020603050405020304" pitchFamily="18" charset="0"/>
              </a:rPr>
              <a:t> Gradual Decline in ACF Plot</a:t>
            </a:r>
          </a:p>
          <a:p>
            <a:pPr defTabSz="914400">
              <a:defRPr/>
            </a:pPr>
            <a:endParaRPr lang="en-US" dirty="0">
              <a:latin typeface="Times New Roman" panose="02020603050405020304" pitchFamily="18" charset="0"/>
              <a:cs typeface="Times New Roman" panose="02020603050405020304" pitchFamily="18" charset="0"/>
            </a:endParaRPr>
          </a:p>
          <a:p>
            <a:pPr defTabSz="914400">
              <a:defRPr/>
            </a:pPr>
            <a:r>
              <a:rPr lang="en-US" dirty="0">
                <a:latin typeface="Times New Roman" panose="02020603050405020304" pitchFamily="18" charset="0"/>
                <a:cs typeface="Times New Roman" panose="02020603050405020304" pitchFamily="18" charset="0"/>
              </a:rPr>
              <a:t> Sharp Dropoff in PACF Plot</a:t>
            </a:r>
          </a:p>
          <a:p>
            <a:pPr marL="342900" defTabSz="914400">
              <a:spcBef>
                <a:spcPts val="0"/>
              </a:spcBef>
              <a:spcAft>
                <a:spcPts val="0"/>
              </a:spcAft>
              <a:buClr>
                <a:srgbClr val="000000"/>
              </a:buClr>
              <a:buSzTx/>
              <a:defRPr/>
            </a:pPr>
            <a:endParaRPr lang="en-US" sz="1700" dirty="0">
              <a:sym typeface="Arial"/>
            </a:endParaRPr>
          </a:p>
          <a:p>
            <a:pPr marL="0" marR="0" lvl="0" defTabSz="914400" fontAlgn="auto">
              <a:spcBef>
                <a:spcPct val="20000"/>
              </a:spcBef>
              <a:spcAft>
                <a:spcPts val="600"/>
              </a:spcAft>
              <a:buClr>
                <a:srgbClr val="30ACEC">
                  <a:lumMod val="75000"/>
                </a:srgbClr>
              </a:buClr>
              <a:buSzPct val="145000"/>
              <a:tabLst/>
              <a:defRPr/>
            </a:pPr>
            <a:endParaRPr lang="en-US" sz="1700" dirty="0"/>
          </a:p>
        </p:txBody>
      </p:sp>
      <p:grpSp>
        <p:nvGrpSpPr>
          <p:cNvPr id="18" name="Group 17">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9" name="Isosceles Triangle 18">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9935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b="1" i="1" kern="1200">
                <a:solidFill>
                  <a:schemeClr val="bg1"/>
                </a:solidFill>
                <a:latin typeface="+mj-lt"/>
                <a:ea typeface="+mj-ea"/>
                <a:cs typeface="+mj-cs"/>
              </a:rPr>
              <a:t>MODEL EVALUATION - BUILDING</a:t>
            </a:r>
            <a:br>
              <a:rPr lang="en-US" sz="2200" b="1" i="1" kern="1200">
                <a:solidFill>
                  <a:schemeClr val="bg1"/>
                </a:solidFill>
                <a:latin typeface="+mj-lt"/>
                <a:ea typeface="+mj-ea"/>
                <a:cs typeface="+mj-cs"/>
              </a:rPr>
            </a:br>
            <a:endParaRPr lang="en-US" sz="2200" b="1" kern="1200">
              <a:solidFill>
                <a:schemeClr val="bg1"/>
              </a:solidFill>
              <a:latin typeface="+mj-lt"/>
              <a:ea typeface="+mj-ea"/>
              <a:cs typeface="+mj-cs"/>
            </a:endParaRPr>
          </a:p>
        </p:txBody>
      </p:sp>
      <mc:AlternateContent xmlns:mc="http://schemas.openxmlformats.org/markup-compatibility/2006">
        <mc:Choice xmlns:p14="http://schemas.microsoft.com/office/powerpoint/2010/main" xmlns:aink="http://schemas.microsoft.com/office/drawing/2016/ink" Requires="p14 aink">
          <p:contentPart p14:bwMode="auto" r:id="rId2">
            <p14:nvContentPartPr>
              <p14:cNvPr id="4" name="Ink 3">
                <a:extLst>
                  <a:ext uri="{FF2B5EF4-FFF2-40B4-BE49-F238E27FC236}">
                    <a16:creationId xmlns:a16="http://schemas.microsoft.com/office/drawing/2014/main" id="{EE15AC62-9D14-4A96-3BCD-32198797AEE8}"/>
                  </a:ext>
                </a:extLst>
              </p14:cNvPr>
              <p14:cNvContentPartPr/>
              <p14:nvPr/>
            </p14:nvContentPartPr>
            <p14:xfrm>
              <a:off x="11408350" y="5687657"/>
              <a:ext cx="360" cy="360"/>
            </p14:xfrm>
          </p:contentPart>
        </mc:Choice>
        <mc:Fallback>
          <p:pic>
            <p:nvPicPr>
              <p:cNvPr id="4" name="Ink 3">
                <a:extLst>
                  <a:ext uri="{FF2B5EF4-FFF2-40B4-BE49-F238E27FC236}">
                    <a16:creationId xmlns:a16="http://schemas.microsoft.com/office/drawing/2014/main" id="{EE15AC62-9D14-4A96-3BCD-32198797AEE8}"/>
                  </a:ext>
                </a:extLst>
              </p:cNvPr>
              <p:cNvPicPr/>
              <p:nvPr/>
            </p:nvPicPr>
            <p:blipFill>
              <a:blip r:embed="rId3"/>
              <a:stretch>
                <a:fillRect/>
              </a:stretch>
            </p:blipFill>
            <p:spPr>
              <a:xfrm>
                <a:off x="11390350" y="5669657"/>
                <a:ext cx="36000" cy="36000"/>
              </a:xfrm>
              <a:prstGeom prst="rect">
                <a:avLst/>
              </a:prstGeom>
            </p:spPr>
          </p:pic>
        </mc:Fallback>
      </mc:AlternateContent>
      <p:graphicFrame>
        <p:nvGraphicFramePr>
          <p:cNvPr id="5" name="Content Placeholder 2">
            <a:extLst>
              <a:ext uri="{FF2B5EF4-FFF2-40B4-BE49-F238E27FC236}">
                <a16:creationId xmlns:a16="http://schemas.microsoft.com/office/drawing/2014/main" id="{D44D7410-BC67-B8B2-2E17-472394F7966D}"/>
              </a:ext>
            </a:extLst>
          </p:cNvPr>
          <p:cNvGraphicFramePr>
            <a:graphicFrameLocks noGrp="1"/>
          </p:cNvGraphicFramePr>
          <p:nvPr>
            <p:ph idx="1"/>
            <p:extLst>
              <p:ext uri="{D42A27DB-BD31-4B8C-83A1-F6EECF244321}">
                <p14:modId xmlns:p14="http://schemas.microsoft.com/office/powerpoint/2010/main" val="942623345"/>
              </p:ext>
            </p:extLst>
          </p:nvPr>
        </p:nvGraphicFramePr>
        <p:xfrm>
          <a:off x="838200" y="1120775"/>
          <a:ext cx="10515600" cy="50565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49855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68" name="Rectangle 67">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sosceles Triangle 68">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kern="1200">
                <a:ln>
                  <a:prstDash val="solid"/>
                </a:ln>
                <a:solidFill>
                  <a:schemeClr val="tx1"/>
                </a:solidFill>
                <a:effectLst>
                  <a:outerShdw blurRad="88000" dist="50800" dir="5040000" algn="tl">
                    <a:schemeClr val="accent4">
                      <a:tint val="80000"/>
                      <a:satMod val="250000"/>
                      <a:alpha val="45000"/>
                    </a:schemeClr>
                  </a:outerShdw>
                </a:effectLst>
                <a:latin typeface="+mj-lt"/>
                <a:ea typeface="+mj-ea"/>
                <a:cs typeface="+mj-cs"/>
              </a:rPr>
              <a:t>           SINGLE EXPONENTIAL METHOD</a:t>
            </a:r>
            <a:br>
              <a:rPr lang="en-US" sz="3600" b="1" kern="1200">
                <a:ln>
                  <a:prstDash val="solid"/>
                </a:ln>
                <a:solidFill>
                  <a:schemeClr val="tx1"/>
                </a:solidFill>
                <a:effectLst>
                  <a:outerShdw blurRad="88000" dist="50800" dir="5040000" algn="tl">
                    <a:schemeClr val="accent4">
                      <a:tint val="80000"/>
                      <a:satMod val="250000"/>
                      <a:alpha val="45000"/>
                    </a:schemeClr>
                  </a:outerShdw>
                </a:effectLst>
                <a:latin typeface="+mj-lt"/>
                <a:ea typeface="+mj-ea"/>
                <a:cs typeface="+mj-cs"/>
              </a:rPr>
            </a:br>
            <a:endParaRPr lang="en-US" sz="3600" kern="1200">
              <a:solidFill>
                <a:schemeClr val="tx1"/>
              </a:solidFill>
              <a:latin typeface="+mj-lt"/>
              <a:ea typeface="+mj-ea"/>
              <a:cs typeface="+mj-cs"/>
            </a:endParaRPr>
          </a:p>
        </p:txBody>
      </p:sp>
      <p:pic>
        <p:nvPicPr>
          <p:cNvPr id="5" name="Content Placeholder 4"/>
          <p:cNvPicPr>
            <a:picLocks noGrp="1" noChangeAspect="1"/>
          </p:cNvPicPr>
          <p:nvPr>
            <p:ph sz="half" idx="2"/>
          </p:nvPr>
        </p:nvPicPr>
        <p:blipFill>
          <a:blip r:embed="rId2"/>
          <a:stretch>
            <a:fillRect/>
          </a:stretch>
        </p:blipFill>
        <p:spPr>
          <a:xfrm>
            <a:off x="883582" y="2430335"/>
            <a:ext cx="10758709" cy="4105931"/>
          </a:xfrm>
          <a:prstGeom prst="rect">
            <a:avLst/>
          </a:prstGeom>
        </p:spPr>
      </p:pic>
      <p:sp>
        <p:nvSpPr>
          <p:cNvPr id="3" name="Content Placeholder 2"/>
          <p:cNvSpPr>
            <a:spLocks noGrp="1"/>
          </p:cNvSpPr>
          <p:nvPr>
            <p:ph sz="half" idx="1"/>
          </p:nvPr>
        </p:nvSpPr>
        <p:spPr>
          <a:xfrm>
            <a:off x="7786702" y="135580"/>
            <a:ext cx="4004479" cy="2501396"/>
          </a:xfrm>
        </p:spPr>
        <p:txBody>
          <a:bodyPr vert="horz" lIns="91440" tIns="45720" rIns="91440" bIns="45720" rtlCol="0">
            <a:normAutofit/>
          </a:bodyPr>
          <a:lstStyle/>
          <a:p>
            <a:pPr marL="342900">
              <a:spcBef>
                <a:spcPts val="0"/>
              </a:spcBef>
              <a:buClr>
                <a:srgbClr val="000000"/>
              </a:buClr>
              <a:defRPr/>
            </a:pPr>
            <a:r>
              <a:rPr lang="en-US" sz="2000" dirty="0"/>
              <a:t>Single Exponential Smoothing works on weighted averages i.e. the average of the previous level and current observation. Largest weights are associated with the recent observations and the smallest weights are associated with the oldest observations.</a:t>
            </a:r>
          </a:p>
          <a:p>
            <a:pPr marL="0" lvl="0">
              <a:spcBef>
                <a:spcPct val="20000"/>
              </a:spcBef>
              <a:spcAft>
                <a:spcPts val="600"/>
              </a:spcAft>
              <a:buClr>
                <a:srgbClr val="30ACEC">
                  <a:lumMod val="75000"/>
                </a:srgbClr>
              </a:buClr>
              <a:buSzPct val="145000"/>
              <a:defRPr/>
            </a:pPr>
            <a:endParaRPr lang="en-US" sz="2000" dirty="0"/>
          </a:p>
          <a:p>
            <a:endParaRPr lang="en-US" sz="2000" dirty="0"/>
          </a:p>
        </p:txBody>
      </p:sp>
      <p:grpSp>
        <p:nvGrpSpPr>
          <p:cNvPr id="71" name="Group 70">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72" name="Isosceles Triangle 71">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9477FD68-2676-E703-0485-BCE7A94A9BB6}"/>
              </a:ext>
            </a:extLst>
          </p:cNvPr>
          <p:cNvGrpSpPr/>
          <p:nvPr/>
        </p:nvGrpSpPr>
        <p:grpSpPr>
          <a:xfrm>
            <a:off x="2764030" y="4284377"/>
            <a:ext cx="360" cy="360"/>
            <a:chOff x="2764030" y="4284377"/>
            <a:chExt cx="360" cy="360"/>
          </a:xfrm>
        </p:grpSpPr>
        <mc:AlternateContent xmlns:mc="http://schemas.openxmlformats.org/markup-compatibility/2006">
          <mc:Choice xmlns:p14="http://schemas.microsoft.com/office/powerpoint/2010/main" xmlns:aink="http://schemas.microsoft.com/office/drawing/2016/ink" Requires="p14 aink">
            <p:contentPart p14:bwMode="auto" r:id="rId3">
              <p14:nvContentPartPr>
                <p14:cNvPr id="4" name="Ink 3">
                  <a:extLst>
                    <a:ext uri="{FF2B5EF4-FFF2-40B4-BE49-F238E27FC236}">
                      <a16:creationId xmlns:a16="http://schemas.microsoft.com/office/drawing/2014/main" id="{9F1C81C4-4130-C88F-881E-BC7462BC2B5E}"/>
                    </a:ext>
                  </a:extLst>
                </p14:cNvPr>
                <p14:cNvContentPartPr/>
                <p14:nvPr/>
              </p14:nvContentPartPr>
              <p14:xfrm>
                <a:off x="2764030" y="4284377"/>
                <a:ext cx="360" cy="360"/>
              </p14:xfrm>
            </p:contentPart>
          </mc:Choice>
          <mc:Fallback>
            <p:pic>
              <p:nvPicPr>
                <p:cNvPr id="4" name="Ink 3">
                  <a:extLst>
                    <a:ext uri="{FF2B5EF4-FFF2-40B4-BE49-F238E27FC236}">
                      <a16:creationId xmlns:a16="http://schemas.microsoft.com/office/drawing/2014/main" id="{9F1C81C4-4130-C88F-881E-BC7462BC2B5E}"/>
                    </a:ext>
                  </a:extLst>
                </p:cNvPr>
                <p:cNvPicPr/>
                <p:nvPr/>
              </p:nvPicPr>
              <p:blipFill>
                <a:blip r:embed="rId4"/>
                <a:stretch>
                  <a:fillRect/>
                </a:stretch>
              </p:blipFill>
              <p:spPr>
                <a:xfrm>
                  <a:off x="2746030" y="4266377"/>
                  <a:ext cx="36000" cy="3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
              <p14:nvContentPartPr>
                <p14:cNvPr id="6" name="Ink 5">
                  <a:extLst>
                    <a:ext uri="{FF2B5EF4-FFF2-40B4-BE49-F238E27FC236}">
                      <a16:creationId xmlns:a16="http://schemas.microsoft.com/office/drawing/2014/main" id="{954D840D-3CE6-E175-F495-41279D1D8E2E}"/>
                    </a:ext>
                  </a:extLst>
                </p14:cNvPr>
                <p14:cNvContentPartPr/>
                <p14:nvPr/>
              </p14:nvContentPartPr>
              <p14:xfrm>
                <a:off x="2764030" y="4284377"/>
                <a:ext cx="360" cy="360"/>
              </p14:xfrm>
            </p:contentPart>
          </mc:Choice>
          <mc:Fallback>
            <p:pic>
              <p:nvPicPr>
                <p:cNvPr id="6" name="Ink 5">
                  <a:extLst>
                    <a:ext uri="{FF2B5EF4-FFF2-40B4-BE49-F238E27FC236}">
                      <a16:creationId xmlns:a16="http://schemas.microsoft.com/office/drawing/2014/main" id="{954D840D-3CE6-E175-F495-41279D1D8E2E}"/>
                    </a:ext>
                  </a:extLst>
                </p:cNvPr>
                <p:cNvPicPr/>
                <p:nvPr/>
              </p:nvPicPr>
              <p:blipFill>
                <a:blip r:embed="rId6"/>
                <a:stretch>
                  <a:fillRect/>
                </a:stretch>
              </p:blipFill>
              <p:spPr>
                <a:xfrm>
                  <a:off x="2746030" y="4266377"/>
                  <a:ext cx="36000" cy="36000"/>
                </a:xfrm>
                <a:prstGeom prst="rect">
                  <a:avLst/>
                </a:prstGeom>
              </p:spPr>
            </p:pic>
          </mc:Fallback>
        </mc:AlternateContent>
      </p:grpSp>
      <p:grpSp>
        <p:nvGrpSpPr>
          <p:cNvPr id="11" name="Group 10">
            <a:extLst>
              <a:ext uri="{FF2B5EF4-FFF2-40B4-BE49-F238E27FC236}">
                <a16:creationId xmlns:a16="http://schemas.microsoft.com/office/drawing/2014/main" id="{3B1517FF-A254-C3AC-D11F-0FD8AB7A9DB4}"/>
              </a:ext>
            </a:extLst>
          </p:cNvPr>
          <p:cNvGrpSpPr/>
          <p:nvPr/>
        </p:nvGrpSpPr>
        <p:grpSpPr>
          <a:xfrm>
            <a:off x="4316350" y="4497137"/>
            <a:ext cx="360" cy="360"/>
            <a:chOff x="4316350" y="4497137"/>
            <a:chExt cx="360" cy="360"/>
          </a:xfrm>
        </p:grpSpPr>
        <mc:AlternateContent xmlns:mc="http://schemas.openxmlformats.org/markup-compatibility/2006">
          <mc:Choice xmlns:p14="http://schemas.microsoft.com/office/powerpoint/2010/main" xmlns:aink="http://schemas.microsoft.com/office/drawing/2016/ink" Requires="p14 aink">
            <p:contentPart p14:bwMode="auto" r:id="rId7">
              <p14:nvContentPartPr>
                <p14:cNvPr id="7" name="Ink 6">
                  <a:extLst>
                    <a:ext uri="{FF2B5EF4-FFF2-40B4-BE49-F238E27FC236}">
                      <a16:creationId xmlns:a16="http://schemas.microsoft.com/office/drawing/2014/main" id="{4145789F-4FB6-8142-65CB-EB9F490E52DC}"/>
                    </a:ext>
                  </a:extLst>
                </p14:cNvPr>
                <p14:cNvContentPartPr/>
                <p14:nvPr/>
              </p14:nvContentPartPr>
              <p14:xfrm>
                <a:off x="4316350" y="4497137"/>
                <a:ext cx="360" cy="360"/>
              </p14:xfrm>
            </p:contentPart>
          </mc:Choice>
          <mc:Fallback>
            <p:pic>
              <p:nvPicPr>
                <p:cNvPr id="7" name="Ink 6">
                  <a:extLst>
                    <a:ext uri="{FF2B5EF4-FFF2-40B4-BE49-F238E27FC236}">
                      <a16:creationId xmlns:a16="http://schemas.microsoft.com/office/drawing/2014/main" id="{4145789F-4FB6-8142-65CB-EB9F490E52DC}"/>
                    </a:ext>
                  </a:extLst>
                </p:cNvPr>
                <p:cNvPicPr/>
                <p:nvPr/>
              </p:nvPicPr>
              <p:blipFill>
                <a:blip r:embed="rId8"/>
                <a:stretch>
                  <a:fillRect/>
                </a:stretch>
              </p:blipFill>
              <p:spPr>
                <a:xfrm>
                  <a:off x="4298350" y="4479137"/>
                  <a:ext cx="36000" cy="3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
              <p14:nvContentPartPr>
                <p14:cNvPr id="9" name="Ink 8">
                  <a:extLst>
                    <a:ext uri="{FF2B5EF4-FFF2-40B4-BE49-F238E27FC236}">
                      <a16:creationId xmlns:a16="http://schemas.microsoft.com/office/drawing/2014/main" id="{D8400790-9369-224D-41E1-98B6E77AAE33}"/>
                    </a:ext>
                  </a:extLst>
                </p14:cNvPr>
                <p14:cNvContentPartPr/>
                <p14:nvPr/>
              </p14:nvContentPartPr>
              <p14:xfrm>
                <a:off x="4316350" y="4497137"/>
                <a:ext cx="360" cy="360"/>
              </p14:xfrm>
            </p:contentPart>
          </mc:Choice>
          <mc:Fallback>
            <p:pic>
              <p:nvPicPr>
                <p:cNvPr id="9" name="Ink 8">
                  <a:extLst>
                    <a:ext uri="{FF2B5EF4-FFF2-40B4-BE49-F238E27FC236}">
                      <a16:creationId xmlns:a16="http://schemas.microsoft.com/office/drawing/2014/main" id="{D8400790-9369-224D-41E1-98B6E77AAE33}"/>
                    </a:ext>
                  </a:extLst>
                </p:cNvPr>
                <p:cNvPicPr/>
                <p:nvPr/>
              </p:nvPicPr>
              <p:blipFill>
                <a:blip r:embed="rId10"/>
                <a:stretch>
                  <a:fillRect/>
                </a:stretch>
              </p:blipFill>
              <p:spPr>
                <a:xfrm>
                  <a:off x="4298350" y="4479137"/>
                  <a:ext cx="36000" cy="3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
              <p14:nvContentPartPr>
                <p14:cNvPr id="10" name="Ink 9">
                  <a:extLst>
                    <a:ext uri="{FF2B5EF4-FFF2-40B4-BE49-F238E27FC236}">
                      <a16:creationId xmlns:a16="http://schemas.microsoft.com/office/drawing/2014/main" id="{2BF4938D-3764-B355-FE81-3CAE513E6DBB}"/>
                    </a:ext>
                  </a:extLst>
                </p14:cNvPr>
                <p14:cNvContentPartPr/>
                <p14:nvPr/>
              </p14:nvContentPartPr>
              <p14:xfrm>
                <a:off x="4316350" y="4497137"/>
                <a:ext cx="360" cy="360"/>
              </p14:xfrm>
            </p:contentPart>
          </mc:Choice>
          <mc:Fallback>
            <p:pic>
              <p:nvPicPr>
                <p:cNvPr id="10" name="Ink 9">
                  <a:extLst>
                    <a:ext uri="{FF2B5EF4-FFF2-40B4-BE49-F238E27FC236}">
                      <a16:creationId xmlns:a16="http://schemas.microsoft.com/office/drawing/2014/main" id="{2BF4938D-3764-B355-FE81-3CAE513E6DBB}"/>
                    </a:ext>
                  </a:extLst>
                </p:cNvPr>
                <p:cNvPicPr/>
                <p:nvPr/>
              </p:nvPicPr>
              <p:blipFill>
                <a:blip r:embed="rId12"/>
                <a:stretch>
                  <a:fillRect/>
                </a:stretch>
              </p:blipFill>
              <p:spPr>
                <a:xfrm>
                  <a:off x="4298350" y="4479137"/>
                  <a:ext cx="36000" cy="3600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13">
            <p14:nvContentPartPr>
              <p14:cNvPr id="12" name="Ink 11">
                <a:extLst>
                  <a:ext uri="{FF2B5EF4-FFF2-40B4-BE49-F238E27FC236}">
                    <a16:creationId xmlns:a16="http://schemas.microsoft.com/office/drawing/2014/main" id="{278A0475-D37F-0A90-8ABA-BA8FD6DA34E5}"/>
                  </a:ext>
                </a:extLst>
              </p14:cNvPr>
              <p14:cNvContentPartPr/>
              <p14:nvPr/>
            </p14:nvContentPartPr>
            <p14:xfrm>
              <a:off x="5741230" y="3327137"/>
              <a:ext cx="360" cy="360"/>
            </p14:xfrm>
          </p:contentPart>
        </mc:Choice>
        <mc:Fallback>
          <p:pic>
            <p:nvPicPr>
              <p:cNvPr id="12" name="Ink 11">
                <a:extLst>
                  <a:ext uri="{FF2B5EF4-FFF2-40B4-BE49-F238E27FC236}">
                    <a16:creationId xmlns:a16="http://schemas.microsoft.com/office/drawing/2014/main" id="{278A0475-D37F-0A90-8ABA-BA8FD6DA34E5}"/>
                  </a:ext>
                </a:extLst>
              </p:cNvPr>
              <p:cNvPicPr/>
              <p:nvPr/>
            </p:nvPicPr>
            <p:blipFill>
              <a:blip r:embed="rId14"/>
              <a:stretch>
                <a:fillRect/>
              </a:stretch>
            </p:blipFill>
            <p:spPr>
              <a:xfrm>
                <a:off x="5723230" y="3309137"/>
                <a:ext cx="36000" cy="3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
            <p14:nvContentPartPr>
              <p14:cNvPr id="13" name="Ink 12">
                <a:extLst>
                  <a:ext uri="{FF2B5EF4-FFF2-40B4-BE49-F238E27FC236}">
                    <a16:creationId xmlns:a16="http://schemas.microsoft.com/office/drawing/2014/main" id="{3379A52D-5B2B-F815-CCCF-2D8D929B2D9D}"/>
                  </a:ext>
                </a:extLst>
              </p14:cNvPr>
              <p14:cNvContentPartPr/>
              <p14:nvPr/>
            </p14:nvContentPartPr>
            <p14:xfrm>
              <a:off x="5975230" y="3890897"/>
              <a:ext cx="360" cy="360"/>
            </p14:xfrm>
          </p:contentPart>
        </mc:Choice>
        <mc:Fallback>
          <p:pic>
            <p:nvPicPr>
              <p:cNvPr id="13" name="Ink 12">
                <a:extLst>
                  <a:ext uri="{FF2B5EF4-FFF2-40B4-BE49-F238E27FC236}">
                    <a16:creationId xmlns:a16="http://schemas.microsoft.com/office/drawing/2014/main" id="{3379A52D-5B2B-F815-CCCF-2D8D929B2D9D}"/>
                  </a:ext>
                </a:extLst>
              </p:cNvPr>
              <p:cNvPicPr/>
              <p:nvPr/>
            </p:nvPicPr>
            <p:blipFill>
              <a:blip r:embed="rId16"/>
              <a:stretch>
                <a:fillRect/>
              </a:stretch>
            </p:blipFill>
            <p:spPr>
              <a:xfrm>
                <a:off x="5957230" y="3872897"/>
                <a:ext cx="36000" cy="3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
            <p14:nvContentPartPr>
              <p14:cNvPr id="14" name="Ink 13">
                <a:extLst>
                  <a:ext uri="{FF2B5EF4-FFF2-40B4-BE49-F238E27FC236}">
                    <a16:creationId xmlns:a16="http://schemas.microsoft.com/office/drawing/2014/main" id="{AA9255C4-4667-DD35-F8C4-F1FC30382AE3}"/>
                  </a:ext>
                </a:extLst>
              </p14:cNvPr>
              <p14:cNvContentPartPr/>
              <p14:nvPr/>
            </p14:nvContentPartPr>
            <p14:xfrm>
              <a:off x="5975230" y="3890897"/>
              <a:ext cx="360" cy="360"/>
            </p14:xfrm>
          </p:contentPart>
        </mc:Choice>
        <mc:Fallback>
          <p:pic>
            <p:nvPicPr>
              <p:cNvPr id="14" name="Ink 13">
                <a:extLst>
                  <a:ext uri="{FF2B5EF4-FFF2-40B4-BE49-F238E27FC236}">
                    <a16:creationId xmlns:a16="http://schemas.microsoft.com/office/drawing/2014/main" id="{AA9255C4-4667-DD35-F8C4-F1FC30382AE3}"/>
                  </a:ext>
                </a:extLst>
              </p:cNvPr>
              <p:cNvPicPr/>
              <p:nvPr/>
            </p:nvPicPr>
            <p:blipFill>
              <a:blip r:embed="rId18"/>
              <a:stretch>
                <a:fillRect/>
              </a:stretch>
            </p:blipFill>
            <p:spPr>
              <a:xfrm>
                <a:off x="5957230" y="3872897"/>
                <a:ext cx="36000" cy="36000"/>
              </a:xfrm>
              <a:prstGeom prst="rect">
                <a:avLst/>
              </a:prstGeom>
            </p:spPr>
          </p:pic>
        </mc:Fallback>
      </mc:AlternateContent>
      <p:grpSp>
        <p:nvGrpSpPr>
          <p:cNvPr id="15" name="Group 14">
            <a:extLst>
              <a:ext uri="{FF2B5EF4-FFF2-40B4-BE49-F238E27FC236}">
                <a16:creationId xmlns:a16="http://schemas.microsoft.com/office/drawing/2014/main" id="{DA807402-DAB3-F5BC-20A6-8594E6B02C13}"/>
              </a:ext>
            </a:extLst>
          </p:cNvPr>
          <p:cNvGrpSpPr/>
          <p:nvPr/>
        </p:nvGrpSpPr>
        <p:grpSpPr>
          <a:xfrm>
            <a:off x="5975230" y="3890897"/>
            <a:ext cx="360" cy="360"/>
            <a:chOff x="5975230" y="3890897"/>
            <a:chExt cx="360" cy="360"/>
          </a:xfrm>
        </p:grpSpPr>
        <mc:AlternateContent xmlns:mc="http://schemas.openxmlformats.org/markup-compatibility/2006">
          <mc:Choice xmlns:p14="http://schemas.microsoft.com/office/powerpoint/2010/main" xmlns:aink="http://schemas.microsoft.com/office/drawing/2016/ink" Requires="p14 aink">
            <p:contentPart p14:bwMode="auto" r:id="rId19">
              <p14:nvContentPartPr>
                <p14:cNvPr id="42" name="Ink 12">
                  <a:extLst>
                    <a:ext uri="{FF2B5EF4-FFF2-40B4-BE49-F238E27FC236}">
                      <a16:creationId xmlns:a16="http://schemas.microsoft.com/office/drawing/2014/main" id="{3379A52D-5B2B-F815-CCCF-2D8D929B2D9D}"/>
                    </a:ext>
                  </a:extLst>
                </p14:cNvPr>
                <p14:cNvContentPartPr/>
                <p14:nvPr/>
              </p14:nvContentPartPr>
              <p14:xfrm>
                <a:off x="5975230" y="3890897"/>
                <a:ext cx="360" cy="360"/>
              </p14:xfrm>
            </p:contentPart>
          </mc:Choice>
          <mc:Fallback>
            <p:pic>
              <p:nvPicPr>
                <p:cNvPr id="42" name="Ink 12">
                  <a:extLst>
                    <a:ext uri="{FF2B5EF4-FFF2-40B4-BE49-F238E27FC236}">
                      <a16:creationId xmlns:a16="http://schemas.microsoft.com/office/drawing/2014/main" id="{3379A52D-5B2B-F815-CCCF-2D8D929B2D9D}"/>
                    </a:ext>
                  </a:extLst>
                </p:cNvPr>
                <p:cNvPicPr/>
                <p:nvPr/>
              </p:nvPicPr>
              <p:blipFill>
                <a:blip r:embed="rId16"/>
                <a:stretch>
                  <a:fillRect/>
                </a:stretch>
              </p:blipFill>
              <p:spPr>
                <a:xfrm>
                  <a:off x="5957230" y="3872897"/>
                  <a:ext cx="36000" cy="3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
              <p14:nvContentPartPr>
                <p14:cNvPr id="43" name="Ink 13">
                  <a:extLst>
                    <a:ext uri="{FF2B5EF4-FFF2-40B4-BE49-F238E27FC236}">
                      <a16:creationId xmlns:a16="http://schemas.microsoft.com/office/drawing/2014/main" id="{AA9255C4-4667-DD35-F8C4-F1FC30382AE3}"/>
                    </a:ext>
                  </a:extLst>
                </p14:cNvPr>
                <p14:cNvContentPartPr/>
                <p14:nvPr/>
              </p14:nvContentPartPr>
              <p14:xfrm>
                <a:off x="5975230" y="3890897"/>
                <a:ext cx="360" cy="360"/>
              </p14:xfrm>
            </p:contentPart>
          </mc:Choice>
          <mc:Fallback>
            <p:pic>
              <p:nvPicPr>
                <p:cNvPr id="43" name="Ink 13">
                  <a:extLst>
                    <a:ext uri="{FF2B5EF4-FFF2-40B4-BE49-F238E27FC236}">
                      <a16:creationId xmlns:a16="http://schemas.microsoft.com/office/drawing/2014/main" id="{AA9255C4-4667-DD35-F8C4-F1FC30382AE3}"/>
                    </a:ext>
                  </a:extLst>
                </p:cNvPr>
                <p:cNvPicPr/>
                <p:nvPr/>
              </p:nvPicPr>
              <p:blipFill>
                <a:blip r:embed="rId18"/>
                <a:stretch>
                  <a:fillRect/>
                </a:stretch>
              </p:blipFill>
              <p:spPr>
                <a:xfrm>
                  <a:off x="5957230" y="3872897"/>
                  <a:ext cx="36000" cy="3600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21">
            <p14:nvContentPartPr>
              <p14:cNvPr id="16" name="Ink 15">
                <a:extLst>
                  <a:ext uri="{FF2B5EF4-FFF2-40B4-BE49-F238E27FC236}">
                    <a16:creationId xmlns:a16="http://schemas.microsoft.com/office/drawing/2014/main" id="{6747799A-A4FC-8EFC-2885-40109E3C654E}"/>
                  </a:ext>
                </a:extLst>
              </p14:cNvPr>
              <p14:cNvContentPartPr/>
              <p14:nvPr/>
            </p14:nvContentPartPr>
            <p14:xfrm>
              <a:off x="4199350" y="2508497"/>
              <a:ext cx="360" cy="360"/>
            </p14:xfrm>
          </p:contentPart>
        </mc:Choice>
        <mc:Fallback>
          <p:pic>
            <p:nvPicPr>
              <p:cNvPr id="16" name="Ink 15">
                <a:extLst>
                  <a:ext uri="{FF2B5EF4-FFF2-40B4-BE49-F238E27FC236}">
                    <a16:creationId xmlns:a16="http://schemas.microsoft.com/office/drawing/2014/main" id="{6747799A-A4FC-8EFC-2885-40109E3C654E}"/>
                  </a:ext>
                </a:extLst>
              </p:cNvPr>
              <p:cNvPicPr/>
              <p:nvPr/>
            </p:nvPicPr>
            <p:blipFill>
              <a:blip r:embed="rId22"/>
              <a:stretch>
                <a:fillRect/>
              </a:stretch>
            </p:blipFill>
            <p:spPr>
              <a:xfrm>
                <a:off x="4181350" y="2490497"/>
                <a:ext cx="36000" cy="36000"/>
              </a:xfrm>
              <a:prstGeom prst="rect">
                <a:avLst/>
              </a:prstGeom>
            </p:spPr>
          </p:pic>
        </mc:Fallback>
      </mc:AlternateContent>
      <p:grpSp>
        <p:nvGrpSpPr>
          <p:cNvPr id="32" name="Group 31">
            <a:extLst>
              <a:ext uri="{FF2B5EF4-FFF2-40B4-BE49-F238E27FC236}">
                <a16:creationId xmlns:a16="http://schemas.microsoft.com/office/drawing/2014/main" id="{02634CA0-C751-A510-C39D-9493A2B7C5CC}"/>
              </a:ext>
            </a:extLst>
          </p:cNvPr>
          <p:cNvGrpSpPr/>
          <p:nvPr/>
        </p:nvGrpSpPr>
        <p:grpSpPr>
          <a:xfrm>
            <a:off x="4189270" y="2604617"/>
            <a:ext cx="360" cy="360"/>
            <a:chOff x="4189270" y="2604617"/>
            <a:chExt cx="360" cy="360"/>
          </a:xfrm>
        </p:grpSpPr>
        <mc:AlternateContent xmlns:mc="http://schemas.openxmlformats.org/markup-compatibility/2006">
          <mc:Choice xmlns:p14="http://schemas.microsoft.com/office/powerpoint/2010/main" xmlns:aink="http://schemas.microsoft.com/office/drawing/2016/ink" Requires="p14 aink">
            <p:contentPart p14:bwMode="auto" r:id="rId23">
              <p14:nvContentPartPr>
                <p14:cNvPr id="17" name="Ink 16">
                  <a:extLst>
                    <a:ext uri="{FF2B5EF4-FFF2-40B4-BE49-F238E27FC236}">
                      <a16:creationId xmlns:a16="http://schemas.microsoft.com/office/drawing/2014/main" id="{79C5597F-D55D-B060-230C-6153FC56FC95}"/>
                    </a:ext>
                  </a:extLst>
                </p14:cNvPr>
                <p14:cNvContentPartPr/>
                <p14:nvPr/>
              </p14:nvContentPartPr>
              <p14:xfrm>
                <a:off x="4189270" y="2604617"/>
                <a:ext cx="360" cy="360"/>
              </p14:xfrm>
            </p:contentPart>
          </mc:Choice>
          <mc:Fallback>
            <p:pic>
              <p:nvPicPr>
                <p:cNvPr id="17" name="Ink 16">
                  <a:extLst>
                    <a:ext uri="{FF2B5EF4-FFF2-40B4-BE49-F238E27FC236}">
                      <a16:creationId xmlns:a16="http://schemas.microsoft.com/office/drawing/2014/main" id="{79C5597F-D55D-B060-230C-6153FC56FC95}"/>
                    </a:ext>
                  </a:extLst>
                </p:cNvPr>
                <p:cNvPicPr/>
                <p:nvPr/>
              </p:nvPicPr>
              <p:blipFill>
                <a:blip r:embed="rId24"/>
                <a:stretch>
                  <a:fillRect/>
                </a:stretch>
              </p:blipFill>
              <p:spPr>
                <a:xfrm>
                  <a:off x="4171270" y="2586617"/>
                  <a:ext cx="36000" cy="3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
              <p14:nvContentPartPr>
                <p14:cNvPr id="18" name="Ink 17">
                  <a:extLst>
                    <a:ext uri="{FF2B5EF4-FFF2-40B4-BE49-F238E27FC236}">
                      <a16:creationId xmlns:a16="http://schemas.microsoft.com/office/drawing/2014/main" id="{16662F88-DD5D-B659-6369-0B3937EE4BE8}"/>
                    </a:ext>
                  </a:extLst>
                </p14:cNvPr>
                <p14:cNvContentPartPr/>
                <p14:nvPr/>
              </p14:nvContentPartPr>
              <p14:xfrm>
                <a:off x="4189270" y="2604617"/>
                <a:ext cx="360" cy="360"/>
              </p14:xfrm>
            </p:contentPart>
          </mc:Choice>
          <mc:Fallback>
            <p:pic>
              <p:nvPicPr>
                <p:cNvPr id="18" name="Ink 17">
                  <a:extLst>
                    <a:ext uri="{FF2B5EF4-FFF2-40B4-BE49-F238E27FC236}">
                      <a16:creationId xmlns:a16="http://schemas.microsoft.com/office/drawing/2014/main" id="{16662F88-DD5D-B659-6369-0B3937EE4BE8}"/>
                    </a:ext>
                  </a:extLst>
                </p:cNvPr>
                <p:cNvPicPr/>
                <p:nvPr/>
              </p:nvPicPr>
              <p:blipFill>
                <a:blip r:embed="rId26"/>
                <a:stretch>
                  <a:fillRect/>
                </a:stretch>
              </p:blipFill>
              <p:spPr>
                <a:xfrm>
                  <a:off x="4171270" y="2586617"/>
                  <a:ext cx="36000" cy="3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
              <p14:nvContentPartPr>
                <p14:cNvPr id="20" name="Ink 19">
                  <a:extLst>
                    <a:ext uri="{FF2B5EF4-FFF2-40B4-BE49-F238E27FC236}">
                      <a16:creationId xmlns:a16="http://schemas.microsoft.com/office/drawing/2014/main" id="{B1C00FF1-1F95-C3A9-31E3-4EF573DCDF8B}"/>
                    </a:ext>
                  </a:extLst>
                </p14:cNvPr>
                <p14:cNvContentPartPr/>
                <p14:nvPr/>
              </p14:nvContentPartPr>
              <p14:xfrm>
                <a:off x="4189270" y="2604617"/>
                <a:ext cx="360" cy="360"/>
              </p14:xfrm>
            </p:contentPart>
          </mc:Choice>
          <mc:Fallback>
            <p:pic>
              <p:nvPicPr>
                <p:cNvPr id="20" name="Ink 19">
                  <a:extLst>
                    <a:ext uri="{FF2B5EF4-FFF2-40B4-BE49-F238E27FC236}">
                      <a16:creationId xmlns:a16="http://schemas.microsoft.com/office/drawing/2014/main" id="{B1C00FF1-1F95-C3A9-31E3-4EF573DCDF8B}"/>
                    </a:ext>
                  </a:extLst>
                </p:cNvPr>
                <p:cNvPicPr/>
                <p:nvPr/>
              </p:nvPicPr>
              <p:blipFill>
                <a:blip r:embed="rId28"/>
                <a:stretch>
                  <a:fillRect/>
                </a:stretch>
              </p:blipFill>
              <p:spPr>
                <a:xfrm>
                  <a:off x="4171270" y="2586617"/>
                  <a:ext cx="36000" cy="3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
              <p14:nvContentPartPr>
                <p14:cNvPr id="24" name="Ink 23">
                  <a:extLst>
                    <a:ext uri="{FF2B5EF4-FFF2-40B4-BE49-F238E27FC236}">
                      <a16:creationId xmlns:a16="http://schemas.microsoft.com/office/drawing/2014/main" id="{95AA1CBE-AE91-580D-F8E5-44EB966670D4}"/>
                    </a:ext>
                  </a:extLst>
                </p14:cNvPr>
                <p14:cNvContentPartPr/>
                <p14:nvPr/>
              </p14:nvContentPartPr>
              <p14:xfrm>
                <a:off x="4189270" y="2604617"/>
                <a:ext cx="360" cy="360"/>
              </p14:xfrm>
            </p:contentPart>
          </mc:Choice>
          <mc:Fallback>
            <p:pic>
              <p:nvPicPr>
                <p:cNvPr id="24" name="Ink 23">
                  <a:extLst>
                    <a:ext uri="{FF2B5EF4-FFF2-40B4-BE49-F238E27FC236}">
                      <a16:creationId xmlns:a16="http://schemas.microsoft.com/office/drawing/2014/main" id="{95AA1CBE-AE91-580D-F8E5-44EB966670D4}"/>
                    </a:ext>
                  </a:extLst>
                </p:cNvPr>
                <p:cNvPicPr/>
                <p:nvPr/>
              </p:nvPicPr>
              <p:blipFill>
                <a:blip r:embed="rId30"/>
                <a:stretch>
                  <a:fillRect/>
                </a:stretch>
              </p:blipFill>
              <p:spPr>
                <a:xfrm>
                  <a:off x="4171270" y="2586617"/>
                  <a:ext cx="36000" cy="3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
              <p14:nvContentPartPr>
                <p14:cNvPr id="28" name="Ink 27">
                  <a:extLst>
                    <a:ext uri="{FF2B5EF4-FFF2-40B4-BE49-F238E27FC236}">
                      <a16:creationId xmlns:a16="http://schemas.microsoft.com/office/drawing/2014/main" id="{C53F0CE7-D9FC-D6E4-7790-B150F0C66C58}"/>
                    </a:ext>
                  </a:extLst>
                </p14:cNvPr>
                <p14:cNvContentPartPr/>
                <p14:nvPr/>
              </p14:nvContentPartPr>
              <p14:xfrm>
                <a:off x="4189270" y="2604617"/>
                <a:ext cx="360" cy="360"/>
              </p14:xfrm>
            </p:contentPart>
          </mc:Choice>
          <mc:Fallback>
            <p:pic>
              <p:nvPicPr>
                <p:cNvPr id="28" name="Ink 27">
                  <a:extLst>
                    <a:ext uri="{FF2B5EF4-FFF2-40B4-BE49-F238E27FC236}">
                      <a16:creationId xmlns:a16="http://schemas.microsoft.com/office/drawing/2014/main" id="{C53F0CE7-D9FC-D6E4-7790-B150F0C66C58}"/>
                    </a:ext>
                  </a:extLst>
                </p:cNvPr>
                <p:cNvPicPr/>
                <p:nvPr/>
              </p:nvPicPr>
              <p:blipFill>
                <a:blip r:embed="rId32"/>
                <a:stretch>
                  <a:fillRect/>
                </a:stretch>
              </p:blipFill>
              <p:spPr>
                <a:xfrm>
                  <a:off x="4171270" y="2586617"/>
                  <a:ext cx="36000" cy="3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3">
              <p14:nvContentPartPr>
                <p14:cNvPr id="31" name="Ink 30">
                  <a:extLst>
                    <a:ext uri="{FF2B5EF4-FFF2-40B4-BE49-F238E27FC236}">
                      <a16:creationId xmlns:a16="http://schemas.microsoft.com/office/drawing/2014/main" id="{77058E89-ACA9-CF7C-A33D-BE5A91120B5E}"/>
                    </a:ext>
                  </a:extLst>
                </p14:cNvPr>
                <p14:cNvContentPartPr/>
                <p14:nvPr/>
              </p14:nvContentPartPr>
              <p14:xfrm>
                <a:off x="4189270" y="2604617"/>
                <a:ext cx="360" cy="360"/>
              </p14:xfrm>
            </p:contentPart>
          </mc:Choice>
          <mc:Fallback>
            <p:pic>
              <p:nvPicPr>
                <p:cNvPr id="31" name="Ink 30">
                  <a:extLst>
                    <a:ext uri="{FF2B5EF4-FFF2-40B4-BE49-F238E27FC236}">
                      <a16:creationId xmlns:a16="http://schemas.microsoft.com/office/drawing/2014/main" id="{77058E89-ACA9-CF7C-A33D-BE5A91120B5E}"/>
                    </a:ext>
                  </a:extLst>
                </p:cNvPr>
                <p:cNvPicPr/>
                <p:nvPr/>
              </p:nvPicPr>
              <p:blipFill>
                <a:blip r:embed="rId34"/>
                <a:stretch>
                  <a:fillRect/>
                </a:stretch>
              </p:blipFill>
              <p:spPr>
                <a:xfrm>
                  <a:off x="4171270" y="2586617"/>
                  <a:ext cx="36000" cy="3600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35">
            <p14:nvContentPartPr>
              <p14:cNvPr id="39" name="Ink 38">
                <a:extLst>
                  <a:ext uri="{FF2B5EF4-FFF2-40B4-BE49-F238E27FC236}">
                    <a16:creationId xmlns:a16="http://schemas.microsoft.com/office/drawing/2014/main" id="{B837ED72-6EE6-BCA9-DD9C-20E45F3059CC}"/>
                  </a:ext>
                </a:extLst>
              </p14:cNvPr>
              <p14:cNvContentPartPr/>
              <p14:nvPr/>
            </p14:nvContentPartPr>
            <p14:xfrm>
              <a:off x="4029430" y="2615417"/>
              <a:ext cx="360" cy="360"/>
            </p14:xfrm>
          </p:contentPart>
        </mc:Choice>
        <mc:Fallback>
          <p:pic>
            <p:nvPicPr>
              <p:cNvPr id="39" name="Ink 38">
                <a:extLst>
                  <a:ext uri="{FF2B5EF4-FFF2-40B4-BE49-F238E27FC236}">
                    <a16:creationId xmlns:a16="http://schemas.microsoft.com/office/drawing/2014/main" id="{B837ED72-6EE6-BCA9-DD9C-20E45F3059CC}"/>
                  </a:ext>
                </a:extLst>
              </p:cNvPr>
              <p:cNvPicPr/>
              <p:nvPr/>
            </p:nvPicPr>
            <p:blipFill>
              <a:blip r:embed="rId36"/>
              <a:stretch>
                <a:fillRect/>
              </a:stretch>
            </p:blipFill>
            <p:spPr>
              <a:xfrm>
                <a:off x="4011430" y="2597417"/>
                <a:ext cx="36000" cy="3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
            <p14:nvContentPartPr>
              <p14:cNvPr id="40" name="Ink 39">
                <a:extLst>
                  <a:ext uri="{FF2B5EF4-FFF2-40B4-BE49-F238E27FC236}">
                    <a16:creationId xmlns:a16="http://schemas.microsoft.com/office/drawing/2014/main" id="{E3FB70E9-D1D1-3884-CEFB-B640C0BF7A02}"/>
                  </a:ext>
                </a:extLst>
              </p14:cNvPr>
              <p14:cNvContentPartPr/>
              <p14:nvPr/>
            </p14:nvContentPartPr>
            <p14:xfrm>
              <a:off x="4029430" y="2615417"/>
              <a:ext cx="360" cy="360"/>
            </p14:xfrm>
          </p:contentPart>
        </mc:Choice>
        <mc:Fallback>
          <p:pic>
            <p:nvPicPr>
              <p:cNvPr id="40" name="Ink 39">
                <a:extLst>
                  <a:ext uri="{FF2B5EF4-FFF2-40B4-BE49-F238E27FC236}">
                    <a16:creationId xmlns:a16="http://schemas.microsoft.com/office/drawing/2014/main" id="{E3FB70E9-D1D1-3884-CEFB-B640C0BF7A02}"/>
                  </a:ext>
                </a:extLst>
              </p:cNvPr>
              <p:cNvPicPr/>
              <p:nvPr/>
            </p:nvPicPr>
            <p:blipFill>
              <a:blip r:embed="rId38"/>
              <a:stretch>
                <a:fillRect/>
              </a:stretch>
            </p:blipFill>
            <p:spPr>
              <a:xfrm>
                <a:off x="4011430" y="2597417"/>
                <a:ext cx="36000" cy="36000"/>
              </a:xfrm>
              <a:prstGeom prst="rect">
                <a:avLst/>
              </a:prstGeom>
            </p:spPr>
          </p:pic>
        </mc:Fallback>
      </mc:AlternateContent>
      <p:grpSp>
        <p:nvGrpSpPr>
          <p:cNvPr id="41" name="Group 40">
            <a:extLst>
              <a:ext uri="{FF2B5EF4-FFF2-40B4-BE49-F238E27FC236}">
                <a16:creationId xmlns:a16="http://schemas.microsoft.com/office/drawing/2014/main" id="{2B63F9A1-40C7-06E8-E4F7-242CD30D98B6}"/>
              </a:ext>
            </a:extLst>
          </p:cNvPr>
          <p:cNvGrpSpPr/>
          <p:nvPr/>
        </p:nvGrpSpPr>
        <p:grpSpPr>
          <a:xfrm>
            <a:off x="4029430" y="2615417"/>
            <a:ext cx="360" cy="360"/>
            <a:chOff x="4029430" y="2615417"/>
            <a:chExt cx="360" cy="360"/>
          </a:xfrm>
        </p:grpSpPr>
        <mc:AlternateContent xmlns:mc="http://schemas.openxmlformats.org/markup-compatibility/2006">
          <mc:Choice xmlns:p14="http://schemas.microsoft.com/office/powerpoint/2010/main" xmlns:aink="http://schemas.microsoft.com/office/drawing/2016/ink" Requires="p14 aink">
            <p:contentPart p14:bwMode="auto" r:id="rId39">
              <p14:nvContentPartPr>
                <p14:cNvPr id="45" name="Ink 38">
                  <a:extLst>
                    <a:ext uri="{FF2B5EF4-FFF2-40B4-BE49-F238E27FC236}">
                      <a16:creationId xmlns:a16="http://schemas.microsoft.com/office/drawing/2014/main" id="{B837ED72-6EE6-BCA9-DD9C-20E45F3059CC}"/>
                    </a:ext>
                  </a:extLst>
                </p14:cNvPr>
                <p14:cNvContentPartPr/>
                <p14:nvPr/>
              </p14:nvContentPartPr>
              <p14:xfrm>
                <a:off x="4029430" y="2615417"/>
                <a:ext cx="360" cy="360"/>
              </p14:xfrm>
            </p:contentPart>
          </mc:Choice>
          <mc:Fallback>
            <p:pic>
              <p:nvPicPr>
                <p:cNvPr id="45" name="Ink 38">
                  <a:extLst>
                    <a:ext uri="{FF2B5EF4-FFF2-40B4-BE49-F238E27FC236}">
                      <a16:creationId xmlns:a16="http://schemas.microsoft.com/office/drawing/2014/main" id="{B837ED72-6EE6-BCA9-DD9C-20E45F3059CC}"/>
                    </a:ext>
                  </a:extLst>
                </p:cNvPr>
                <p:cNvPicPr/>
                <p:nvPr/>
              </p:nvPicPr>
              <p:blipFill>
                <a:blip r:embed="rId36"/>
                <a:stretch>
                  <a:fillRect/>
                </a:stretch>
              </p:blipFill>
              <p:spPr>
                <a:xfrm>
                  <a:off x="4011430" y="2597417"/>
                  <a:ext cx="36000" cy="3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
              <p14:nvContentPartPr>
                <p14:cNvPr id="46" name="Ink 39">
                  <a:extLst>
                    <a:ext uri="{FF2B5EF4-FFF2-40B4-BE49-F238E27FC236}">
                      <a16:creationId xmlns:a16="http://schemas.microsoft.com/office/drawing/2014/main" id="{E3FB70E9-D1D1-3884-CEFB-B640C0BF7A02}"/>
                    </a:ext>
                  </a:extLst>
                </p14:cNvPr>
                <p14:cNvContentPartPr/>
                <p14:nvPr/>
              </p14:nvContentPartPr>
              <p14:xfrm>
                <a:off x="4029430" y="2615417"/>
                <a:ext cx="360" cy="360"/>
              </p14:xfrm>
            </p:contentPart>
          </mc:Choice>
          <mc:Fallback>
            <p:pic>
              <p:nvPicPr>
                <p:cNvPr id="46" name="Ink 39">
                  <a:extLst>
                    <a:ext uri="{FF2B5EF4-FFF2-40B4-BE49-F238E27FC236}">
                      <a16:creationId xmlns:a16="http://schemas.microsoft.com/office/drawing/2014/main" id="{E3FB70E9-D1D1-3884-CEFB-B640C0BF7A02}"/>
                    </a:ext>
                  </a:extLst>
                </p:cNvPr>
                <p:cNvPicPr/>
                <p:nvPr/>
              </p:nvPicPr>
              <p:blipFill>
                <a:blip r:embed="rId38"/>
                <a:stretch>
                  <a:fillRect/>
                </a:stretch>
              </p:blipFill>
              <p:spPr>
                <a:xfrm>
                  <a:off x="4011430" y="2597417"/>
                  <a:ext cx="36000" cy="3600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41">
            <p14:nvContentPartPr>
              <p14:cNvPr id="44" name="Ink 43">
                <a:extLst>
                  <a:ext uri="{FF2B5EF4-FFF2-40B4-BE49-F238E27FC236}">
                    <a16:creationId xmlns:a16="http://schemas.microsoft.com/office/drawing/2014/main" id="{AC3D465A-10A4-0CFF-4411-40C00EE896C9}"/>
                  </a:ext>
                </a:extLst>
              </p14:cNvPr>
              <p14:cNvContentPartPr/>
              <p14:nvPr/>
            </p14:nvContentPartPr>
            <p14:xfrm>
              <a:off x="4210150" y="5868737"/>
              <a:ext cx="360" cy="360"/>
            </p14:xfrm>
          </p:contentPart>
        </mc:Choice>
        <mc:Fallback>
          <p:pic>
            <p:nvPicPr>
              <p:cNvPr id="44" name="Ink 43">
                <a:extLst>
                  <a:ext uri="{FF2B5EF4-FFF2-40B4-BE49-F238E27FC236}">
                    <a16:creationId xmlns:a16="http://schemas.microsoft.com/office/drawing/2014/main" id="{AC3D465A-10A4-0CFF-4411-40C00EE896C9}"/>
                  </a:ext>
                </a:extLst>
              </p:cNvPr>
              <p:cNvPicPr/>
              <p:nvPr/>
            </p:nvPicPr>
            <p:blipFill>
              <a:blip r:embed="rId42"/>
              <a:stretch>
                <a:fillRect/>
              </a:stretch>
            </p:blipFill>
            <p:spPr>
              <a:xfrm>
                <a:off x="4192150" y="5850737"/>
                <a:ext cx="36000" cy="3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
            <p14:nvContentPartPr>
              <p14:cNvPr id="47" name="Ink 46">
                <a:extLst>
                  <a:ext uri="{FF2B5EF4-FFF2-40B4-BE49-F238E27FC236}">
                    <a16:creationId xmlns:a16="http://schemas.microsoft.com/office/drawing/2014/main" id="{237C0D3F-CF4A-B127-ED8C-77E6A0DFA900}"/>
                  </a:ext>
                </a:extLst>
              </p14:cNvPr>
              <p14:cNvContentPartPr/>
              <p14:nvPr/>
            </p14:nvContentPartPr>
            <p14:xfrm>
              <a:off x="3901630" y="2902337"/>
              <a:ext cx="360" cy="360"/>
            </p14:xfrm>
          </p:contentPart>
        </mc:Choice>
        <mc:Fallback>
          <p:pic>
            <p:nvPicPr>
              <p:cNvPr id="47" name="Ink 46">
                <a:extLst>
                  <a:ext uri="{FF2B5EF4-FFF2-40B4-BE49-F238E27FC236}">
                    <a16:creationId xmlns:a16="http://schemas.microsoft.com/office/drawing/2014/main" id="{237C0D3F-CF4A-B127-ED8C-77E6A0DFA900}"/>
                  </a:ext>
                </a:extLst>
              </p:cNvPr>
              <p:cNvPicPr/>
              <p:nvPr/>
            </p:nvPicPr>
            <p:blipFill>
              <a:blip r:embed="rId44"/>
              <a:stretch>
                <a:fillRect/>
              </a:stretch>
            </p:blipFill>
            <p:spPr>
              <a:xfrm>
                <a:off x="3883630" y="2884337"/>
                <a:ext cx="36000" cy="36000"/>
              </a:xfrm>
              <a:prstGeom prst="rect">
                <a:avLst/>
              </a:prstGeom>
            </p:spPr>
          </p:pic>
        </mc:Fallback>
      </mc:AlternateContent>
    </p:spTree>
    <p:extLst>
      <p:ext uri="{BB962C8B-B14F-4D97-AF65-F5344CB8AC3E}">
        <p14:creationId xmlns:p14="http://schemas.microsoft.com/office/powerpoint/2010/main" val="890637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643467" y="839046"/>
            <a:ext cx="10905066" cy="5179907"/>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5940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descr="Person eating with solid fill">
            <a:extLst>
              <a:ext uri="{FF2B5EF4-FFF2-40B4-BE49-F238E27FC236}">
                <a16:creationId xmlns:a16="http://schemas.microsoft.com/office/drawing/2014/main" id="{0EC5515A-8BF7-8C13-0A0E-17626E6B95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661" y="338666"/>
            <a:ext cx="5566833" cy="5566833"/>
          </a:xfrm>
          <a:prstGeom prst="rect">
            <a:avLst/>
          </a:prstGeom>
        </p:spPr>
      </p:pic>
      <p:sp>
        <p:nvSpPr>
          <p:cNvPr id="4" name="TextBox 3">
            <a:extLst>
              <a:ext uri="{FF2B5EF4-FFF2-40B4-BE49-F238E27FC236}">
                <a16:creationId xmlns:a16="http://schemas.microsoft.com/office/drawing/2014/main" id="{174DA339-B921-9E02-7BFB-820DFBAB79D5}"/>
              </a:ext>
            </a:extLst>
          </p:cNvPr>
          <p:cNvSpPr txBox="1"/>
          <p:nvPr/>
        </p:nvSpPr>
        <p:spPr>
          <a:xfrm>
            <a:off x="5638800" y="2951480"/>
            <a:ext cx="3241040" cy="4616648"/>
          </a:xfrm>
          <a:prstGeom prst="rect">
            <a:avLst/>
          </a:prstGeom>
          <a:noFill/>
        </p:spPr>
        <p:txBody>
          <a:bodyPr wrap="square" rtlCol="0">
            <a:spAutoFit/>
          </a:bodyPr>
          <a:lstStyle/>
          <a:p>
            <a:endParaRPr lang="en-IN" dirty="0"/>
          </a:p>
          <a:p>
            <a:r>
              <a:rPr lang="en-IN" sz="2400" dirty="0"/>
              <a:t>GROUP-6, PROJECT-163</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TEJESWINI </a:t>
            </a:r>
          </a:p>
          <a:p>
            <a:pPr marL="342900" indent="-342900">
              <a:buFont typeface="Arial" panose="020B0604020202020204" pitchFamily="34" charset="0"/>
              <a:buChar char="•"/>
            </a:pPr>
            <a:r>
              <a:rPr lang="en-IN" sz="2400" dirty="0"/>
              <a:t>SHILPA MAHIMAN</a:t>
            </a:r>
          </a:p>
          <a:p>
            <a:pPr marL="342900" indent="-342900">
              <a:buFont typeface="Arial" panose="020B0604020202020204" pitchFamily="34" charset="0"/>
              <a:buChar char="•"/>
            </a:pPr>
            <a:r>
              <a:rPr lang="en-IN" sz="2400" dirty="0"/>
              <a:t>SHUBHAM SAWANT</a:t>
            </a:r>
          </a:p>
          <a:p>
            <a:pPr marL="342900" indent="-342900">
              <a:buFont typeface="Arial" panose="020B0604020202020204" pitchFamily="34" charset="0"/>
              <a:buChar char="•"/>
            </a:pPr>
            <a:r>
              <a:rPr lang="en-IN" sz="2400" dirty="0"/>
              <a:t>K.SAMBA SHIVA</a:t>
            </a:r>
          </a:p>
          <a:p>
            <a:pPr marL="342900" indent="-342900">
              <a:buFont typeface="Arial" panose="020B0604020202020204" pitchFamily="34" charset="0"/>
              <a:buChar char="•"/>
            </a:pPr>
            <a:r>
              <a:rPr lang="en-IN" sz="2400" dirty="0"/>
              <a:t>MAITHILI KULKARNI</a:t>
            </a:r>
          </a:p>
          <a:p>
            <a:endParaRPr lang="en-IN" dirty="0"/>
          </a:p>
          <a:p>
            <a:endParaRPr lang="en-IN" dirty="0"/>
          </a:p>
          <a:p>
            <a:endParaRPr lang="en-IN" dirty="0"/>
          </a:p>
          <a:p>
            <a:endParaRPr lang="en-IN" dirty="0"/>
          </a:p>
          <a:p>
            <a:endParaRPr lang="en-IN" dirty="0"/>
          </a:p>
          <a:p>
            <a:endParaRPr lang="en-IN" dirty="0"/>
          </a:p>
        </p:txBody>
      </p:sp>
      <p:sp>
        <p:nvSpPr>
          <p:cNvPr id="6" name="TextBox 5">
            <a:extLst>
              <a:ext uri="{FF2B5EF4-FFF2-40B4-BE49-F238E27FC236}">
                <a16:creationId xmlns:a16="http://schemas.microsoft.com/office/drawing/2014/main" id="{9FF73944-8B33-ABBD-DE27-C1763069CBDD}"/>
              </a:ext>
            </a:extLst>
          </p:cNvPr>
          <p:cNvSpPr txBox="1"/>
          <p:nvPr/>
        </p:nvSpPr>
        <p:spPr>
          <a:xfrm>
            <a:off x="4035287" y="616226"/>
            <a:ext cx="4005470" cy="1384995"/>
          </a:xfrm>
          <a:prstGeom prst="rect">
            <a:avLst/>
          </a:prstGeom>
          <a:noFill/>
        </p:spPr>
        <p:txBody>
          <a:bodyPr wrap="square" rtlCol="0">
            <a:spAutoFit/>
          </a:bodyPr>
          <a:lstStyle/>
          <a:p>
            <a:r>
              <a:rPr lang="en-IN" sz="2800" dirty="0"/>
              <a:t>MENTOR </a:t>
            </a:r>
          </a:p>
          <a:p>
            <a:endParaRPr lang="en-IN" sz="2800" dirty="0"/>
          </a:p>
          <a:p>
            <a:r>
              <a:rPr lang="en-IN" sz="2800" dirty="0"/>
              <a:t>SALIM</a:t>
            </a:r>
          </a:p>
        </p:txBody>
      </p:sp>
    </p:spTree>
    <p:extLst>
      <p:ext uri="{BB962C8B-B14F-4D97-AF65-F5344CB8AC3E}">
        <p14:creationId xmlns:p14="http://schemas.microsoft.com/office/powerpoint/2010/main" val="2181728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153" y="160867"/>
            <a:ext cx="8075231" cy="1613574"/>
          </a:xfrm>
        </p:spPr>
        <p:txBody>
          <a:bodyPr vert="horz" lIns="91440" tIns="45720" rIns="91440" bIns="45720" rtlCol="0" anchor="ctr">
            <a:normAutofit/>
          </a:bodyPr>
          <a:lstStyle/>
          <a:p>
            <a:r>
              <a:rPr lang="en-US" sz="3600" b="1" kern="1200" dirty="0">
                <a:ln>
                  <a:prstDash val="solid"/>
                </a:ln>
                <a:solidFill>
                  <a:schemeClr val="tx1"/>
                </a:solidFill>
                <a:effectLst>
                  <a:outerShdw blurRad="88000" dist="50800" dir="5040000" algn="tl">
                    <a:schemeClr val="accent4">
                      <a:tint val="80000"/>
                      <a:satMod val="250000"/>
                      <a:alpha val="45000"/>
                    </a:schemeClr>
                  </a:outerShdw>
                </a:effectLst>
                <a:latin typeface="+mj-lt"/>
                <a:ea typeface="+mj-ea"/>
                <a:cs typeface="+mj-cs"/>
              </a:rPr>
              <a:t>HOLT’S METHOD EXPONENTIAL SMOOTING</a:t>
            </a:r>
            <a:br>
              <a:rPr lang="en-US" sz="3600" b="1" kern="1200" dirty="0">
                <a:ln>
                  <a:prstDash val="solid"/>
                </a:ln>
                <a:solidFill>
                  <a:schemeClr val="tx1"/>
                </a:solidFill>
                <a:effectLst>
                  <a:outerShdw blurRad="88000" dist="50800" dir="5040000" algn="tl">
                    <a:schemeClr val="accent4">
                      <a:tint val="80000"/>
                      <a:satMod val="250000"/>
                      <a:alpha val="45000"/>
                    </a:schemeClr>
                  </a:outerShdw>
                </a:effectLst>
                <a:latin typeface="+mj-lt"/>
                <a:ea typeface="+mj-ea"/>
                <a:cs typeface="+mj-cs"/>
              </a:rPr>
            </a:br>
            <a:endParaRPr lang="en-US" sz="3600" kern="1200" dirty="0">
              <a:solidFill>
                <a:schemeClr val="tx1"/>
              </a:solidFill>
              <a:latin typeface="+mj-lt"/>
              <a:ea typeface="+mj-ea"/>
              <a:cs typeface="+mj-cs"/>
            </a:endParaRPr>
          </a:p>
        </p:txBody>
      </p:sp>
      <p:sp>
        <p:nvSpPr>
          <p:cNvPr id="3" name="Content Placeholder 2"/>
          <p:cNvSpPr>
            <a:spLocks noGrp="1"/>
          </p:cNvSpPr>
          <p:nvPr>
            <p:ph sz="half" idx="1"/>
          </p:nvPr>
        </p:nvSpPr>
        <p:spPr>
          <a:xfrm>
            <a:off x="8104463" y="291637"/>
            <a:ext cx="4008384" cy="1870127"/>
          </a:xfrm>
        </p:spPr>
        <p:txBody>
          <a:bodyPr vert="horz" lIns="91440" tIns="45720" rIns="91440" bIns="45720" rtlCol="0">
            <a:normAutofit/>
          </a:bodyPr>
          <a:lstStyle/>
          <a:p>
            <a:r>
              <a:rPr lang="en-US" sz="2000" dirty="0"/>
              <a:t>Expanding the Simple Exponential Smoothing method, the Holt’s method helps you to forecast time series data that has a trend</a:t>
            </a:r>
          </a:p>
          <a:p>
            <a:pPr marL="0"/>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p:cNvPicPr>
            <a:picLocks noGrp="1" noChangeAspect="1"/>
          </p:cNvPicPr>
          <p:nvPr>
            <p:ph sz="half" idx="2"/>
          </p:nvPr>
        </p:nvPicPr>
        <p:blipFill>
          <a:blip r:embed="rId2"/>
          <a:stretch>
            <a:fillRect/>
          </a:stretch>
        </p:blipFill>
        <p:spPr>
          <a:xfrm>
            <a:off x="643467" y="2161766"/>
            <a:ext cx="10814885" cy="4462042"/>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4849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643467" y="866309"/>
            <a:ext cx="10905066" cy="5125380"/>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175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1698171"/>
            <a:ext cx="3962061" cy="4516360"/>
          </a:xfrm>
        </p:spPr>
        <p:txBody>
          <a:bodyPr anchor="t">
            <a:normAutofit/>
          </a:bodyPr>
          <a:lstStyle/>
          <a:p>
            <a:r>
              <a:rPr lang="en-US" sz="3600" b="1">
                <a:ln>
                  <a:prstDash val="solid"/>
                </a:ln>
                <a:effectLst>
                  <a:outerShdw blurRad="88000" dist="50800" dir="5040000" algn="tl">
                    <a:schemeClr val="accent4">
                      <a:tint val="80000"/>
                      <a:satMod val="250000"/>
                      <a:alpha val="45000"/>
                    </a:schemeClr>
                  </a:outerShdw>
                </a:effectLst>
                <a:latin typeface="Bahnschrift Condensed" panose="020B0502040204020203" pitchFamily="34" charset="0"/>
              </a:rPr>
              <a:t>               HOLT WINTER’S SEASONAL METHOD</a:t>
            </a:r>
            <a:br>
              <a:rPr lang="en-US" sz="3600" b="1">
                <a:ln>
                  <a:prstDash val="solid"/>
                </a:ln>
                <a:effectLst>
                  <a:outerShdw blurRad="88000" dist="50800" dir="5040000" algn="tl">
                    <a:schemeClr val="accent4">
                      <a:tint val="80000"/>
                      <a:satMod val="250000"/>
                      <a:alpha val="45000"/>
                    </a:schemeClr>
                  </a:outerShdw>
                </a:effectLst>
                <a:latin typeface="Bahnschrift Condensed" panose="020B0502040204020203" pitchFamily="34" charset="0"/>
              </a:rPr>
            </a:br>
            <a:endParaRPr lang="en-US" sz="360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5070020" y="1698170"/>
            <a:ext cx="6478513" cy="4516361"/>
          </a:xfrm>
        </p:spPr>
        <p:txBody>
          <a:bodyPr>
            <a:normAutofit/>
          </a:bodyPr>
          <a:lstStyle/>
          <a:p>
            <a:pPr marL="342900" indent="-342900">
              <a:spcBef>
                <a:spcPts val="0"/>
              </a:spcBef>
              <a:buClr>
                <a:srgbClr val="000000"/>
              </a:buClr>
              <a:defRPr/>
            </a:pPr>
            <a:r>
              <a:rPr lang="en-US" sz="2000" kern="0">
                <a:latin typeface="Bahnschrift Condensed" panose="020B0502040204020203" pitchFamily="34" charset="0"/>
                <a:cs typeface="Arial" pitchFamily="34" charset="0"/>
              </a:rPr>
              <a:t>The Holt-Winters model extends Holt to allow the forecasting of time series data that has both trend and seasonality, and this method includes this seasonality smoothing parameter.</a:t>
            </a:r>
          </a:p>
          <a:p>
            <a:pPr marL="342900" indent="-342900">
              <a:spcBef>
                <a:spcPts val="0"/>
              </a:spcBef>
              <a:buClr>
                <a:srgbClr val="000000"/>
              </a:buClr>
              <a:defRPr/>
            </a:pPr>
            <a:endParaRPr lang="en-US" sz="2000" kern="0">
              <a:latin typeface="Bahnschrift Condensed" panose="020B0502040204020203" pitchFamily="34" charset="0"/>
              <a:cs typeface="Arial" pitchFamily="34" charset="0"/>
            </a:endParaRPr>
          </a:p>
          <a:p>
            <a:pPr marL="342900" indent="-342900">
              <a:spcBef>
                <a:spcPts val="0"/>
              </a:spcBef>
              <a:buClr>
                <a:srgbClr val="000000"/>
              </a:buClr>
              <a:defRPr/>
            </a:pPr>
            <a:r>
              <a:rPr lang="en-US" sz="2000" kern="0">
                <a:latin typeface="Bahnschrift Condensed" panose="020B0502040204020203" pitchFamily="34" charset="0"/>
                <a:cs typeface="Arial" pitchFamily="34" charset="0"/>
              </a:rPr>
              <a:t>There are two general types of seasonality: Additive and Multiplicative.</a:t>
            </a:r>
          </a:p>
          <a:p>
            <a:pPr>
              <a:spcBef>
                <a:spcPts val="0"/>
              </a:spcBef>
              <a:buClr>
                <a:srgbClr val="000000"/>
              </a:buClr>
              <a:defRPr/>
            </a:pPr>
            <a:endParaRPr lang="en-US" sz="2000" kern="0">
              <a:latin typeface="Bahnschrift Condensed" panose="020B0502040204020203" pitchFamily="34" charset="0"/>
              <a:cs typeface="Arial" pitchFamily="34" charset="0"/>
            </a:endParaRPr>
          </a:p>
          <a:p>
            <a:pPr marL="342900" indent="-342900">
              <a:spcBef>
                <a:spcPts val="0"/>
              </a:spcBef>
              <a:buClr>
                <a:srgbClr val="000000"/>
              </a:buClr>
              <a:defRPr/>
            </a:pPr>
            <a:r>
              <a:rPr lang="en-US" sz="2000" kern="0">
                <a:latin typeface="Bahnschrift Condensed" panose="020B0502040204020203" pitchFamily="34" charset="0"/>
                <a:cs typeface="Arial" pitchFamily="34" charset="0"/>
              </a:rPr>
              <a:t>Additive:  = Trend + Seasonal + Random</a:t>
            </a:r>
            <a:br>
              <a:rPr lang="en-US" sz="2000" kern="0">
                <a:latin typeface="Bahnschrift Condensed" panose="020B0502040204020203" pitchFamily="34" charset="0"/>
                <a:cs typeface="Arial" pitchFamily="34" charset="0"/>
              </a:rPr>
            </a:br>
            <a:r>
              <a:rPr lang="en-US" sz="2000" kern="0">
                <a:latin typeface="Bahnschrift Condensed" panose="020B0502040204020203" pitchFamily="34" charset="0"/>
                <a:cs typeface="Arial" pitchFamily="34" charset="0"/>
              </a:rPr>
              <a:t>Seasonal changes in the data stay roughly the same over time and don’t fluctuate in relation to the overall data.</a:t>
            </a:r>
          </a:p>
          <a:p>
            <a:pPr marL="342900" indent="-342900">
              <a:spcBef>
                <a:spcPts val="0"/>
              </a:spcBef>
              <a:buClr>
                <a:srgbClr val="000000"/>
              </a:buClr>
              <a:defRPr/>
            </a:pPr>
            <a:endParaRPr lang="en-US" sz="2000" kern="0">
              <a:latin typeface="Bahnschrift Condensed" panose="020B0502040204020203" pitchFamily="34" charset="0"/>
              <a:cs typeface="Arial" pitchFamily="34" charset="0"/>
            </a:endParaRPr>
          </a:p>
          <a:p>
            <a:pPr marL="342900" indent="-342900">
              <a:spcBef>
                <a:spcPts val="0"/>
              </a:spcBef>
              <a:buClr>
                <a:srgbClr val="000000"/>
              </a:buClr>
              <a:defRPr/>
            </a:pPr>
            <a:r>
              <a:rPr lang="en-US" sz="2000" kern="0">
                <a:latin typeface="Bahnschrift Condensed" panose="020B0502040204020203" pitchFamily="34" charset="0"/>
                <a:cs typeface="Arial" pitchFamily="34" charset="0"/>
              </a:rPr>
              <a:t>Multiplicative= Trend * Seasonal * Random</a:t>
            </a:r>
            <a:br>
              <a:rPr lang="en-US" sz="2000" kern="0">
                <a:latin typeface="Bahnschrift Condensed" panose="020B0502040204020203" pitchFamily="34" charset="0"/>
                <a:cs typeface="Arial" pitchFamily="34" charset="0"/>
              </a:rPr>
            </a:br>
            <a:r>
              <a:rPr lang="en-US" sz="2000" kern="0">
                <a:latin typeface="Bahnschrift Condensed" panose="020B0502040204020203" pitchFamily="34" charset="0"/>
                <a:cs typeface="Arial" pitchFamily="34" charset="0"/>
              </a:rPr>
              <a:t>The seasonal variation changes in relation to the overall changes in the data. So, if the data is trending upward, the seasonal differences grow proportionally as well.</a:t>
            </a:r>
          </a:p>
          <a:p>
            <a:endParaRPr lang="en-US" sz="2000" b="1"/>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44724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a:ln>
                  <a:prstDash val="solid"/>
                </a:ln>
                <a:effectLst>
                  <a:outerShdw blurRad="88000" dist="50800" dir="5040000" algn="tl">
                    <a:schemeClr val="accent4">
                      <a:tint val="80000"/>
                      <a:satMod val="250000"/>
                      <a:alpha val="45000"/>
                    </a:schemeClr>
                  </a:outerShdw>
                </a:effectLst>
                <a:latin typeface="Bahnschrift Condensed" panose="020B0502040204020203" pitchFamily="34" charset="0"/>
              </a:rPr>
              <a:t>  HOLT WINTER’S SEASONAL METHOD WITH ADDITIVE SEASONALITY AND ADDITIVE TREND</a:t>
            </a:r>
            <a:br>
              <a:rPr lang="en-US" sz="3600" b="1">
                <a:ln>
                  <a:prstDash val="solid"/>
                </a:ln>
                <a:effectLst>
                  <a:outerShdw blurRad="88000" dist="50800" dir="5040000" algn="tl">
                    <a:schemeClr val="accent4">
                      <a:tint val="80000"/>
                      <a:satMod val="250000"/>
                      <a:alpha val="45000"/>
                    </a:schemeClr>
                  </a:outerShdw>
                </a:effectLst>
                <a:latin typeface="Bahnschrift Condensed" panose="020B0502040204020203" pitchFamily="34" charset="0"/>
              </a:rPr>
            </a:br>
            <a:endParaRPr lang="en-US" sz="3600" dirty="0"/>
          </a:p>
        </p:txBody>
      </p:sp>
      <p:pic>
        <p:nvPicPr>
          <p:cNvPr id="4" name="Content Placeholder 3"/>
          <p:cNvPicPr>
            <a:picLocks noGrp="1" noChangeAspect="1"/>
          </p:cNvPicPr>
          <p:nvPr>
            <p:ph idx="1"/>
          </p:nvPr>
        </p:nvPicPr>
        <p:blipFill>
          <a:blip r:embed="rId2"/>
          <a:stretch>
            <a:fillRect/>
          </a:stretch>
        </p:blipFill>
        <p:spPr>
          <a:xfrm>
            <a:off x="953037" y="1403797"/>
            <a:ext cx="10006884" cy="4773166"/>
          </a:xfrm>
          <a:prstGeom prst="rect">
            <a:avLst/>
          </a:prstGeom>
        </p:spPr>
      </p:pic>
    </p:spTree>
    <p:extLst>
      <p:ext uri="{BB962C8B-B14F-4D97-AF65-F5344CB8AC3E}">
        <p14:creationId xmlns:p14="http://schemas.microsoft.com/office/powerpoint/2010/main" val="1089982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srcRect r="7020" b="-1"/>
          <a:stretch/>
        </p:blipFill>
        <p:spPr>
          <a:xfrm>
            <a:off x="643467" y="643467"/>
            <a:ext cx="10905066" cy="5571065"/>
          </a:xfrm>
          <a:prstGeom prst="rect">
            <a:avLst/>
          </a:prstGeom>
          <a:ln>
            <a:noFill/>
          </a:ln>
        </p:spPr>
      </p:pic>
      <p:sp>
        <p:nvSpPr>
          <p:cNvPr id="19" name="Isosceles Triangle 18">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908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ln>
                  <a:prstDash val="solid"/>
                </a:ln>
                <a:effectLst>
                  <a:outerShdw blurRad="88000" dist="50800" dir="5040000" algn="tl">
                    <a:schemeClr val="accent4">
                      <a:tint val="80000"/>
                      <a:satMod val="250000"/>
                      <a:alpha val="45000"/>
                    </a:schemeClr>
                  </a:outerShdw>
                </a:effectLst>
                <a:latin typeface="Bahnschrift Condensed" panose="020B0502040204020203" pitchFamily="34" charset="0"/>
              </a:rPr>
              <a:t>HOLT WINTER’S SEASONAL METHOD WITH MULTIPLICATIVE SEASONALITY AND MULTIPLICATIVE TREND</a:t>
            </a:r>
            <a:br>
              <a:rPr lang="en-US" sz="3600" b="1" dirty="0">
                <a:ln>
                  <a:prstDash val="solid"/>
                </a:ln>
                <a:effectLst>
                  <a:outerShdw blurRad="88000" dist="50800" dir="5040000" algn="tl">
                    <a:schemeClr val="accent4">
                      <a:tint val="80000"/>
                      <a:satMod val="250000"/>
                      <a:alpha val="45000"/>
                    </a:schemeClr>
                  </a:outerShdw>
                </a:effectLst>
                <a:latin typeface="Bahnschrift Condensed" panose="020B0502040204020203" pitchFamily="34" charset="0"/>
              </a:rPr>
            </a:br>
            <a:endParaRPr lang="en-US" sz="3600" dirty="0"/>
          </a:p>
        </p:txBody>
      </p:sp>
      <p:pic>
        <p:nvPicPr>
          <p:cNvPr id="4" name="Content Placeholder 3"/>
          <p:cNvPicPr>
            <a:picLocks noGrp="1" noChangeAspect="1"/>
          </p:cNvPicPr>
          <p:nvPr>
            <p:ph idx="1"/>
          </p:nvPr>
        </p:nvPicPr>
        <p:blipFill>
          <a:blip r:embed="rId2"/>
          <a:stretch>
            <a:fillRect/>
          </a:stretch>
        </p:blipFill>
        <p:spPr>
          <a:xfrm>
            <a:off x="940158" y="1442434"/>
            <a:ext cx="9643741" cy="4734529"/>
          </a:xfrm>
          <a:prstGeom prst="rect">
            <a:avLst/>
          </a:prstGeom>
        </p:spPr>
      </p:pic>
    </p:spTree>
    <p:extLst>
      <p:ext uri="{BB962C8B-B14F-4D97-AF65-F5344CB8AC3E}">
        <p14:creationId xmlns:p14="http://schemas.microsoft.com/office/powerpoint/2010/main" val="3159783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srcRect r="7020" b="-1"/>
          <a:stretch/>
        </p:blipFill>
        <p:spPr>
          <a:xfrm>
            <a:off x="643467" y="643467"/>
            <a:ext cx="10905066" cy="5571065"/>
          </a:xfrm>
          <a:prstGeom prst="rect">
            <a:avLst/>
          </a:prstGeom>
          <a:ln>
            <a:noFill/>
          </a:ln>
        </p:spPr>
      </p:pic>
      <p:sp>
        <p:nvSpPr>
          <p:cNvPr id="19" name="Isosceles Triangle 18">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061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4970877" cy="1135737"/>
          </a:xfrm>
        </p:spPr>
        <p:txBody>
          <a:bodyPr vert="horz" lIns="91440" tIns="45720" rIns="91440" bIns="45720" rtlCol="0" anchor="ctr">
            <a:normAutofit/>
          </a:bodyPr>
          <a:lstStyle/>
          <a:p>
            <a:r>
              <a:rPr lang="en-US" sz="2500" b="1" kern="1200">
                <a:ln>
                  <a:prstDash val="solid"/>
                </a:ln>
                <a:solidFill>
                  <a:schemeClr val="tx1"/>
                </a:solidFill>
                <a:effectLst>
                  <a:outerShdw blurRad="88000" dist="50800" dir="5040000" algn="tl">
                    <a:schemeClr val="accent4">
                      <a:tint val="80000"/>
                      <a:satMod val="250000"/>
                      <a:alpha val="45000"/>
                    </a:schemeClr>
                  </a:outerShdw>
                </a:effectLst>
                <a:latin typeface="+mj-lt"/>
                <a:ea typeface="+mj-ea"/>
                <a:cs typeface="+mj-cs"/>
              </a:rPr>
              <a:t>                           </a:t>
            </a:r>
            <a:br>
              <a:rPr lang="en-US" sz="2500" b="1" kern="1200">
                <a:ln>
                  <a:prstDash val="solid"/>
                </a:ln>
                <a:solidFill>
                  <a:schemeClr val="tx1"/>
                </a:solidFill>
                <a:effectLst>
                  <a:outerShdw blurRad="88000" dist="50800" dir="5040000" algn="tl">
                    <a:schemeClr val="accent4">
                      <a:tint val="80000"/>
                      <a:satMod val="250000"/>
                      <a:alpha val="45000"/>
                    </a:schemeClr>
                  </a:outerShdw>
                </a:effectLst>
                <a:latin typeface="+mj-lt"/>
                <a:ea typeface="+mj-ea"/>
                <a:cs typeface="+mj-cs"/>
              </a:rPr>
            </a:br>
            <a:r>
              <a:rPr lang="en-US" sz="2500" b="1" kern="1200">
                <a:ln>
                  <a:prstDash val="solid"/>
                </a:ln>
                <a:solidFill>
                  <a:schemeClr val="tx1"/>
                </a:solidFill>
                <a:effectLst>
                  <a:outerShdw blurRad="88000" dist="50800" dir="5040000" algn="tl">
                    <a:schemeClr val="accent4">
                      <a:tint val="80000"/>
                      <a:satMod val="250000"/>
                      <a:alpha val="45000"/>
                    </a:schemeClr>
                  </a:outerShdw>
                </a:effectLst>
                <a:latin typeface="+mj-lt"/>
                <a:ea typeface="+mj-ea"/>
                <a:cs typeface="+mj-cs"/>
              </a:rPr>
              <a:t>                                  LSTM MODEL</a:t>
            </a:r>
            <a:br>
              <a:rPr lang="en-US" sz="2500" b="1" kern="1200">
                <a:ln>
                  <a:prstDash val="solid"/>
                </a:ln>
                <a:solidFill>
                  <a:schemeClr val="tx1"/>
                </a:solidFill>
                <a:effectLst>
                  <a:outerShdw blurRad="88000" dist="50800" dir="5040000" algn="tl">
                    <a:schemeClr val="accent4">
                      <a:tint val="80000"/>
                      <a:satMod val="250000"/>
                      <a:alpha val="45000"/>
                    </a:schemeClr>
                  </a:outerShdw>
                </a:effectLst>
                <a:latin typeface="+mj-lt"/>
                <a:ea typeface="+mj-ea"/>
                <a:cs typeface="+mj-cs"/>
              </a:rPr>
            </a:br>
            <a:endParaRPr lang="en-US" sz="2500" kern="1200">
              <a:solidFill>
                <a:schemeClr val="tx1"/>
              </a:solidFill>
              <a:latin typeface="+mj-lt"/>
              <a:ea typeface="+mj-ea"/>
              <a:cs typeface="+mj-cs"/>
            </a:endParaRPr>
          </a:p>
        </p:txBody>
      </p:sp>
      <p:sp>
        <p:nvSpPr>
          <p:cNvPr id="4" name="Content Placeholder 3"/>
          <p:cNvSpPr>
            <a:spLocks noGrp="1"/>
          </p:cNvSpPr>
          <p:nvPr>
            <p:ph sz="half" idx="2"/>
          </p:nvPr>
        </p:nvSpPr>
        <p:spPr>
          <a:xfrm>
            <a:off x="643468" y="1782981"/>
            <a:ext cx="4970877" cy="4393982"/>
          </a:xfrm>
        </p:spPr>
        <p:txBody>
          <a:bodyPr vert="horz" lIns="91440" tIns="45720" rIns="91440" bIns="45720" rtlCol="0">
            <a:normAutofit/>
          </a:bodyPr>
          <a:lstStyle/>
          <a:p>
            <a:pPr marL="342900">
              <a:spcBef>
                <a:spcPts val="0"/>
              </a:spcBef>
              <a:buClr>
                <a:srgbClr val="000000"/>
              </a:buClr>
              <a:defRPr/>
            </a:pPr>
            <a:r>
              <a:rPr lang="en-US" sz="2000"/>
              <a:t>Long short-term memory (LSTM) is an artificial recurrent neural network (RNN) architecture used in the field of deep learning (DL). Unlike standard feedforward neural networks, LSTM has feedback connections.</a:t>
            </a:r>
          </a:p>
          <a:p>
            <a:pPr marL="342900">
              <a:spcBef>
                <a:spcPts val="0"/>
              </a:spcBef>
              <a:buClr>
                <a:srgbClr val="000000"/>
              </a:buClr>
              <a:defRPr/>
            </a:pPr>
            <a:endParaRPr lang="en-US" sz="2000">
              <a:sym typeface="Arial"/>
            </a:endParaRPr>
          </a:p>
          <a:p>
            <a:pPr marL="0" lvl="0">
              <a:spcBef>
                <a:spcPct val="20000"/>
              </a:spcBef>
              <a:spcAft>
                <a:spcPts val="600"/>
              </a:spcAft>
              <a:buClr>
                <a:srgbClr val="30ACEC">
                  <a:lumMod val="75000"/>
                </a:srgbClr>
              </a:buClr>
              <a:buSzPct val="145000"/>
              <a:defRPr/>
            </a:pPr>
            <a:endParaRPr lang="en-US" sz="2000"/>
          </a:p>
          <a:p>
            <a:endParaRPr lang="en-US" sz="2000"/>
          </a:p>
        </p:txBody>
      </p:sp>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p:cNvPicPr>
            <a:picLocks noGrp="1" noChangeAspect="1"/>
          </p:cNvPicPr>
          <p:nvPr>
            <p:ph sz="half" idx="1"/>
          </p:nvPr>
        </p:nvPicPr>
        <p:blipFill>
          <a:blip r:embed="rId2"/>
          <a:stretch>
            <a:fillRect/>
          </a:stretch>
        </p:blipFill>
        <p:spPr>
          <a:xfrm>
            <a:off x="6257813" y="1140840"/>
            <a:ext cx="5290720" cy="4576318"/>
          </a:xfrm>
          <a:prstGeom prst="rect">
            <a:avLst/>
          </a:prstGeom>
        </p:spPr>
      </p:pic>
      <p:grpSp>
        <p:nvGrpSpPr>
          <p:cNvPr id="16" name="Group 15">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7" name="Isosceles Triangle 16">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32499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643467" y="729996"/>
            <a:ext cx="10905066" cy="539800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327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kern="1200">
                <a:ln>
                  <a:prstDash val="solid"/>
                </a:ln>
                <a:solidFill>
                  <a:schemeClr val="tx1"/>
                </a:solidFill>
                <a:effectLst>
                  <a:outerShdw blurRad="88000" dist="50800" dir="5040000" algn="tl">
                    <a:schemeClr val="accent4">
                      <a:tint val="80000"/>
                      <a:satMod val="250000"/>
                      <a:alpha val="45000"/>
                    </a:schemeClr>
                  </a:outerShdw>
                </a:effectLst>
                <a:latin typeface="+mj-lt"/>
                <a:ea typeface="+mj-ea"/>
                <a:cs typeface="+mj-cs"/>
              </a:rPr>
              <a:t>                                          LINEAR MODEL</a:t>
            </a:r>
            <a:br>
              <a:rPr lang="en-US" sz="3600" b="1" kern="1200">
                <a:ln>
                  <a:prstDash val="solid"/>
                </a:ln>
                <a:solidFill>
                  <a:schemeClr val="tx1"/>
                </a:solidFill>
                <a:effectLst>
                  <a:outerShdw blurRad="88000" dist="50800" dir="5040000" algn="tl">
                    <a:schemeClr val="accent4">
                      <a:tint val="80000"/>
                      <a:satMod val="250000"/>
                      <a:alpha val="45000"/>
                    </a:schemeClr>
                  </a:outerShdw>
                </a:effectLst>
                <a:latin typeface="+mj-lt"/>
                <a:ea typeface="+mj-ea"/>
                <a:cs typeface="+mj-cs"/>
              </a:rPr>
            </a:br>
            <a:endParaRPr lang="en-US" sz="3600" kern="1200">
              <a:solidFill>
                <a:schemeClr val="tx1"/>
              </a:solidFill>
              <a:latin typeface="+mj-lt"/>
              <a:ea typeface="+mj-ea"/>
              <a:cs typeface="+mj-cs"/>
            </a:endParaRPr>
          </a:p>
        </p:txBody>
      </p:sp>
      <p:sp>
        <p:nvSpPr>
          <p:cNvPr id="4" name="Content Placeholder 3"/>
          <p:cNvSpPr>
            <a:spLocks noGrp="1"/>
          </p:cNvSpPr>
          <p:nvPr>
            <p:ph sz="half" idx="2"/>
          </p:nvPr>
        </p:nvSpPr>
        <p:spPr>
          <a:xfrm>
            <a:off x="643469" y="1782981"/>
            <a:ext cx="4008384" cy="4393982"/>
          </a:xfrm>
        </p:spPr>
        <p:txBody>
          <a:bodyPr vert="horz" lIns="91440" tIns="45720" rIns="91440" bIns="45720" rtlCol="0">
            <a:normAutofit/>
          </a:bodyPr>
          <a:lstStyle/>
          <a:p>
            <a:pPr marL="342900">
              <a:spcBef>
                <a:spcPts val="0"/>
              </a:spcBef>
              <a:buClr>
                <a:srgbClr val="000000"/>
              </a:buClr>
              <a:defRPr/>
            </a:pPr>
            <a:r>
              <a:rPr lang="en-US" sz="2000">
                <a:sym typeface="Arial"/>
              </a:rPr>
              <a:t>Standard Errors assume that the covariance matrix of the errors is correctly specified</a:t>
            </a:r>
          </a:p>
          <a:p>
            <a:pPr marL="342900">
              <a:spcBef>
                <a:spcPts val="0"/>
              </a:spcBef>
              <a:buClr>
                <a:srgbClr val="000000"/>
              </a:buClr>
              <a:defRPr/>
            </a:pPr>
            <a:r>
              <a:rPr lang="en-US" sz="2000">
                <a:sym typeface="Arial"/>
              </a:rPr>
              <a:t>The condition number is large, 2e+03. This might indicate that there are strong multicollinearity or other numerical problems</a:t>
            </a:r>
          </a:p>
          <a:p>
            <a:pPr marL="0"/>
            <a:endParaRPr lang="en-US" sz="2000"/>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p:cNvPicPr>
            <a:picLocks noGrp="1" noChangeAspect="1"/>
          </p:cNvPicPr>
          <p:nvPr>
            <p:ph sz="half" idx="1"/>
          </p:nvPr>
        </p:nvPicPr>
        <p:blipFill>
          <a:blip r:embed="rId2"/>
          <a:stretch>
            <a:fillRect/>
          </a:stretch>
        </p:blipFill>
        <p:spPr>
          <a:xfrm>
            <a:off x="6603696" y="1782981"/>
            <a:ext cx="3636459" cy="4361892"/>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54346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imeline&#10;&#10;Description automatically generated">
            <a:extLst>
              <a:ext uri="{FF2B5EF4-FFF2-40B4-BE49-F238E27FC236}">
                <a16:creationId xmlns:a16="http://schemas.microsoft.com/office/drawing/2014/main" id="{EAC0ABF8-C26B-78A0-7BD2-1590764562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49204" y="643467"/>
            <a:ext cx="7093592"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83911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643467" y="1466088"/>
            <a:ext cx="10905066" cy="3925822"/>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2507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kern="1200">
                <a:ln>
                  <a:prstDash val="solid"/>
                </a:ln>
                <a:solidFill>
                  <a:schemeClr val="tx1"/>
                </a:solidFill>
                <a:effectLst>
                  <a:outerShdw blurRad="88000" dist="50800" dir="5040000" algn="tl">
                    <a:schemeClr val="accent4">
                      <a:tint val="80000"/>
                      <a:satMod val="250000"/>
                      <a:alpha val="45000"/>
                    </a:schemeClr>
                  </a:outerShdw>
                </a:effectLst>
                <a:latin typeface="+mj-lt"/>
                <a:ea typeface="+mj-ea"/>
                <a:cs typeface="+mj-cs"/>
              </a:rPr>
              <a:t>                               QUADRATIC MODEL</a:t>
            </a:r>
            <a:br>
              <a:rPr lang="en-US" sz="3600" b="1" kern="1200">
                <a:ln>
                  <a:prstDash val="solid"/>
                </a:ln>
                <a:solidFill>
                  <a:schemeClr val="tx1"/>
                </a:solidFill>
                <a:effectLst>
                  <a:outerShdw blurRad="88000" dist="50800" dir="5040000" algn="tl">
                    <a:schemeClr val="accent4">
                      <a:tint val="80000"/>
                      <a:satMod val="250000"/>
                      <a:alpha val="45000"/>
                    </a:schemeClr>
                  </a:outerShdw>
                </a:effectLst>
                <a:latin typeface="+mj-lt"/>
                <a:ea typeface="+mj-ea"/>
                <a:cs typeface="+mj-cs"/>
              </a:rPr>
            </a:br>
            <a:endParaRPr lang="en-US" sz="3600" kern="1200">
              <a:solidFill>
                <a:schemeClr val="tx1"/>
              </a:solidFill>
              <a:latin typeface="+mj-lt"/>
              <a:ea typeface="+mj-ea"/>
              <a:cs typeface="+mj-cs"/>
            </a:endParaRPr>
          </a:p>
        </p:txBody>
      </p:sp>
      <p:sp>
        <p:nvSpPr>
          <p:cNvPr id="3" name="Content Placeholder 2"/>
          <p:cNvSpPr>
            <a:spLocks noGrp="1"/>
          </p:cNvSpPr>
          <p:nvPr>
            <p:ph sz="half" idx="1"/>
          </p:nvPr>
        </p:nvSpPr>
        <p:spPr>
          <a:xfrm>
            <a:off x="643469" y="1782981"/>
            <a:ext cx="4008384" cy="4393982"/>
          </a:xfrm>
        </p:spPr>
        <p:txBody>
          <a:bodyPr vert="horz" lIns="91440" tIns="45720" rIns="91440" bIns="45720" rtlCol="0">
            <a:normAutofit/>
          </a:bodyPr>
          <a:lstStyle/>
          <a:p>
            <a:pPr marL="342900">
              <a:spcBef>
                <a:spcPts val="0"/>
              </a:spcBef>
              <a:buClr>
                <a:srgbClr val="000000"/>
              </a:buClr>
              <a:defRPr/>
            </a:pPr>
            <a:r>
              <a:rPr lang="en-US" sz="2000">
                <a:sym typeface="Arial"/>
              </a:rPr>
              <a:t>Standard Errors assume that the covariance matrix of the errors is correctly specified</a:t>
            </a:r>
          </a:p>
          <a:p>
            <a:pPr marL="342900">
              <a:spcBef>
                <a:spcPts val="0"/>
              </a:spcBef>
              <a:buClr>
                <a:srgbClr val="000000"/>
              </a:buClr>
              <a:defRPr/>
            </a:pPr>
            <a:r>
              <a:rPr lang="en-US" sz="2000">
                <a:sym typeface="Arial"/>
              </a:rPr>
              <a:t>The condition number is large, 4.04e+06. This might indicate that there are strong multicollinearity or other numerical problems</a:t>
            </a:r>
          </a:p>
          <a:p>
            <a:endParaRPr lang="en-US" sz="200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p:cNvPicPr>
            <a:picLocks noGrp="1" noChangeAspect="1"/>
          </p:cNvPicPr>
          <p:nvPr>
            <p:ph sz="half" idx="2"/>
          </p:nvPr>
        </p:nvPicPr>
        <p:blipFill>
          <a:blip r:embed="rId2"/>
          <a:stretch>
            <a:fillRect/>
          </a:stretch>
        </p:blipFill>
        <p:spPr>
          <a:xfrm>
            <a:off x="6551295" y="1782981"/>
            <a:ext cx="3741262" cy="4361892"/>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2764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643467" y="907203"/>
            <a:ext cx="10905066" cy="5043592"/>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1007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kern="1200">
                <a:solidFill>
                  <a:schemeClr val="tx1"/>
                </a:solidFill>
                <a:latin typeface="+mj-lt"/>
                <a:ea typeface="+mj-ea"/>
                <a:cs typeface="+mj-cs"/>
              </a:rPr>
              <a:t>                 Exponential Model</a:t>
            </a:r>
            <a:br>
              <a:rPr lang="en-US" sz="3600" b="1" kern="1200">
                <a:solidFill>
                  <a:schemeClr val="tx1"/>
                </a:solidFill>
                <a:latin typeface="+mj-lt"/>
                <a:ea typeface="+mj-ea"/>
                <a:cs typeface="+mj-cs"/>
              </a:rPr>
            </a:br>
            <a:endParaRPr lang="en-US" sz="3600" kern="1200">
              <a:solidFill>
                <a:schemeClr val="tx1"/>
              </a:solidFill>
              <a:latin typeface="+mj-lt"/>
              <a:ea typeface="+mj-ea"/>
              <a:cs typeface="+mj-cs"/>
            </a:endParaRPr>
          </a:p>
        </p:txBody>
      </p:sp>
      <p:sp>
        <p:nvSpPr>
          <p:cNvPr id="4" name="Content Placeholder 3"/>
          <p:cNvSpPr>
            <a:spLocks noGrp="1"/>
          </p:cNvSpPr>
          <p:nvPr>
            <p:ph sz="half" idx="2"/>
          </p:nvPr>
        </p:nvSpPr>
        <p:spPr>
          <a:xfrm>
            <a:off x="643469" y="1782981"/>
            <a:ext cx="4008384" cy="4393982"/>
          </a:xfrm>
        </p:spPr>
        <p:txBody>
          <a:bodyPr vert="horz" lIns="91440" tIns="45720" rIns="91440" bIns="45720" rtlCol="0">
            <a:normAutofit/>
          </a:bodyPr>
          <a:lstStyle/>
          <a:p>
            <a:pPr marL="342900">
              <a:spcBef>
                <a:spcPts val="0"/>
              </a:spcBef>
              <a:buClr>
                <a:srgbClr val="000000"/>
              </a:buClr>
              <a:defRPr/>
            </a:pPr>
            <a:r>
              <a:rPr lang="en-US" sz="2000">
                <a:sym typeface="Arial"/>
              </a:rPr>
              <a:t>Standard Errors assume that the covariance matrix of the errors is correctly specified</a:t>
            </a:r>
          </a:p>
          <a:p>
            <a:pPr marL="342900">
              <a:spcBef>
                <a:spcPts val="0"/>
              </a:spcBef>
              <a:buClr>
                <a:srgbClr val="000000"/>
              </a:buClr>
              <a:defRPr/>
            </a:pPr>
            <a:r>
              <a:rPr lang="en-US" sz="2000">
                <a:sym typeface="Arial"/>
              </a:rPr>
              <a:t>The condition number is large, 2e+03. This might indicate that there are strong multicollinearity or other numerical problems</a:t>
            </a:r>
          </a:p>
          <a:p>
            <a:endParaRPr lang="en-US" sz="200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p:cNvPicPr>
            <a:picLocks noGrp="1" noChangeAspect="1"/>
          </p:cNvPicPr>
          <p:nvPr>
            <p:ph sz="half" idx="1"/>
          </p:nvPr>
        </p:nvPicPr>
        <p:blipFill>
          <a:blip r:embed="rId2"/>
          <a:stretch>
            <a:fillRect/>
          </a:stretch>
        </p:blipFill>
        <p:spPr>
          <a:xfrm>
            <a:off x="6569294" y="1782981"/>
            <a:ext cx="3705263" cy="4361892"/>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91889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Isosceles Triangle 3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643467" y="879940"/>
            <a:ext cx="10905066" cy="5098119"/>
          </a:xfrm>
          <a:prstGeom prst="rect">
            <a:avLst/>
          </a:prstGeom>
          <a:ln>
            <a:noFill/>
          </a:ln>
        </p:spPr>
      </p:pic>
      <p:sp>
        <p:nvSpPr>
          <p:cNvPr id="36" name="Isosceles Triangle 3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6953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kern="1200">
                <a:ln>
                  <a:prstDash val="solid"/>
                </a:ln>
                <a:solidFill>
                  <a:schemeClr val="tx1"/>
                </a:solidFill>
                <a:effectLst>
                  <a:outerShdw blurRad="88000" dist="50800" dir="5040000" algn="tl">
                    <a:schemeClr val="accent4">
                      <a:tint val="80000"/>
                      <a:satMod val="250000"/>
                      <a:alpha val="45000"/>
                    </a:schemeClr>
                  </a:outerShdw>
                </a:effectLst>
                <a:latin typeface="+mj-lt"/>
                <a:ea typeface="+mj-ea"/>
                <a:cs typeface="+mj-cs"/>
              </a:rPr>
              <a:t>               </a:t>
            </a:r>
            <a:r>
              <a:rPr lang="en-US" sz="3600" b="1" kern="1200">
                <a:ln>
                  <a:prstDash val="solid"/>
                </a:ln>
                <a:solidFill>
                  <a:schemeClr val="tx1"/>
                </a:solidFill>
                <a:latin typeface="+mj-lt"/>
                <a:ea typeface="+mj-ea"/>
                <a:cs typeface="+mj-cs"/>
              </a:rPr>
              <a:t>ARIMA MODEL (NON-STATIONARY DATA)</a:t>
            </a:r>
            <a:br>
              <a:rPr lang="en-US" sz="3600" b="1" kern="1200">
                <a:ln>
                  <a:prstDash val="solid"/>
                </a:ln>
                <a:solidFill>
                  <a:schemeClr val="tx1"/>
                </a:solidFill>
                <a:latin typeface="+mj-lt"/>
                <a:ea typeface="+mj-ea"/>
                <a:cs typeface="+mj-cs"/>
              </a:rPr>
            </a:br>
            <a:endParaRPr lang="en-US" sz="3600" kern="1200">
              <a:solidFill>
                <a:schemeClr val="tx1"/>
              </a:solidFill>
              <a:latin typeface="+mj-lt"/>
              <a:ea typeface="+mj-ea"/>
              <a:cs typeface="+mj-cs"/>
            </a:endParaRPr>
          </a:p>
        </p:txBody>
      </p:sp>
      <p:sp>
        <p:nvSpPr>
          <p:cNvPr id="4" name="Content Placeholder 3"/>
          <p:cNvSpPr>
            <a:spLocks noGrp="1"/>
          </p:cNvSpPr>
          <p:nvPr>
            <p:ph sz="half" idx="2"/>
          </p:nvPr>
        </p:nvSpPr>
        <p:spPr>
          <a:xfrm>
            <a:off x="643469" y="1782981"/>
            <a:ext cx="4008384" cy="4393982"/>
          </a:xfrm>
        </p:spPr>
        <p:txBody>
          <a:bodyPr vert="horz" lIns="91440" tIns="45720" rIns="91440" bIns="45720" rtlCol="0">
            <a:normAutofit/>
          </a:bodyPr>
          <a:lstStyle/>
          <a:p>
            <a:pPr marL="342900">
              <a:spcBef>
                <a:spcPts val="0"/>
              </a:spcBef>
              <a:buClr>
                <a:srgbClr val="000000"/>
              </a:buClr>
              <a:defRPr/>
            </a:pPr>
            <a:r>
              <a:rPr lang="en-US" sz="2000">
                <a:sym typeface="Arial"/>
              </a:rPr>
              <a:t>We have performed Grid search for hyper-parameters to find out optimal order or (p, d, q) for ARIMA Model (Non-Stationary Dataset)</a:t>
            </a:r>
          </a:p>
          <a:p>
            <a:pPr marL="342900">
              <a:spcBef>
                <a:spcPts val="0"/>
              </a:spcBef>
              <a:buClr>
                <a:srgbClr val="000000"/>
              </a:buClr>
              <a:defRPr/>
            </a:pPr>
            <a:r>
              <a:rPr lang="en-US" sz="2000">
                <a:sym typeface="Arial"/>
              </a:rPr>
              <a:t>Best order found is (1, 0, 1) with least RMSE = 0.048 </a:t>
            </a:r>
          </a:p>
          <a:p>
            <a:endParaRPr lang="en-US" sz="2000"/>
          </a:p>
        </p:txBody>
      </p:sp>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Content Placeholder 6"/>
          <p:cNvPicPr>
            <a:picLocks noGrp="1" noChangeAspect="1"/>
          </p:cNvPicPr>
          <p:nvPr>
            <p:ph sz="half" idx="1"/>
          </p:nvPr>
        </p:nvPicPr>
        <p:blipFill>
          <a:blip r:embed="rId2"/>
          <a:stretch>
            <a:fillRect/>
          </a:stretch>
        </p:blipFill>
        <p:spPr>
          <a:xfrm>
            <a:off x="6198321" y="1782981"/>
            <a:ext cx="4447209" cy="4361892"/>
          </a:xfrm>
          <a:prstGeom prst="rect">
            <a:avLst/>
          </a:prstGeom>
        </p:spPr>
      </p:pic>
      <p:grpSp>
        <p:nvGrpSpPr>
          <p:cNvPr id="31" name="Group 3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2" name="Rectangle 3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24867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643467" y="975360"/>
            <a:ext cx="10905066" cy="4907278"/>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4667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US" sz="3600" b="1" dirty="0">
                <a:ln>
                  <a:prstDash val="solid"/>
                </a:ln>
                <a:effectLst>
                  <a:outerShdw blurRad="88000" dist="50800" dir="5040000" algn="tl">
                    <a:schemeClr val="accent4">
                      <a:tint val="80000"/>
                      <a:satMod val="250000"/>
                      <a:alpha val="45000"/>
                    </a:schemeClr>
                  </a:outerShdw>
                </a:effectLst>
                <a:latin typeface="Bahnschrift Condensed" panose="020B0502040204020203" pitchFamily="34" charset="0"/>
              </a:rPr>
              <a:t>            </a:t>
            </a:r>
            <a:r>
              <a:rPr lang="en-US" sz="3600" b="1" dirty="0">
                <a:ln>
                  <a:prstDash val="solid"/>
                </a:ln>
                <a:latin typeface="Bahnschrift Condensed" panose="020B0502040204020203" pitchFamily="34" charset="0"/>
              </a:rPr>
              <a:t>FORECASTING MODELS (STATIONARY DATA-SET)</a:t>
            </a:r>
            <a:br>
              <a:rPr lang="en-US" sz="3600" b="1" dirty="0">
                <a:ln>
                  <a:prstDash val="solid"/>
                </a:ln>
                <a:latin typeface="Bahnschrift Condensed" panose="020B0502040204020203" pitchFamily="34" charset="0"/>
              </a:rPr>
            </a:br>
            <a:endParaRPr lang="en-US" sz="3600" dirty="0"/>
          </a:p>
        </p:txBody>
      </p:sp>
      <p:sp>
        <p:nvSpPr>
          <p:cNvPr id="3" name="Content Placeholder 2"/>
          <p:cNvSpPr>
            <a:spLocks noGrp="1"/>
          </p:cNvSpPr>
          <p:nvPr>
            <p:ph idx="1"/>
          </p:nvPr>
        </p:nvSpPr>
        <p:spPr>
          <a:xfrm>
            <a:off x="643467" y="1782981"/>
            <a:ext cx="10905066" cy="4393982"/>
          </a:xfrm>
        </p:spPr>
        <p:txBody>
          <a:bodyPr>
            <a:normAutofit/>
          </a:bodyPr>
          <a:lstStyle/>
          <a:p>
            <a:pPr>
              <a:buFont typeface="Wingdings" pitchFamily="2" charset="2"/>
              <a:buChar char="v"/>
              <a:defRPr/>
            </a:pPr>
            <a:r>
              <a:rPr lang="en-US" sz="2000" b="1"/>
              <a:t> </a:t>
            </a:r>
            <a:r>
              <a:rPr lang="en-US" sz="2000" b="1" kern="0">
                <a:latin typeface="Bahnschrift Condensed" panose="020B0502040204020203" pitchFamily="34" charset="0"/>
                <a:cs typeface="Arial" pitchFamily="34" charset="0"/>
              </a:rPr>
              <a:t>ARIMA MODEL</a:t>
            </a:r>
          </a:p>
          <a:p>
            <a:pPr>
              <a:buFont typeface="Wingdings" pitchFamily="2" charset="2"/>
              <a:buChar char="v"/>
              <a:defRPr/>
            </a:pPr>
            <a:endParaRPr lang="en-US" sz="2000" b="1" kern="0">
              <a:latin typeface="Bahnschrift Condensed" panose="020B0502040204020203" pitchFamily="34" charset="0"/>
              <a:cs typeface="Arial" pitchFamily="34" charset="0"/>
            </a:endParaRPr>
          </a:p>
          <a:p>
            <a:pPr>
              <a:buFont typeface="Wingdings" pitchFamily="2" charset="2"/>
              <a:buChar char="v"/>
              <a:defRPr/>
            </a:pPr>
            <a:r>
              <a:rPr lang="en-US" sz="2000" b="1" kern="0">
                <a:latin typeface="Bahnschrift Condensed" panose="020B0502040204020203" pitchFamily="34" charset="0"/>
                <a:cs typeface="Arial" pitchFamily="34" charset="0"/>
              </a:rPr>
              <a:t> AUTO – REGRESSOR MODEL</a:t>
            </a:r>
          </a:p>
          <a:p>
            <a:pPr>
              <a:buFont typeface="Wingdings" pitchFamily="2" charset="2"/>
              <a:buChar char="v"/>
              <a:defRPr/>
            </a:pPr>
            <a:endParaRPr lang="en-US" sz="2000" b="1" kern="0">
              <a:latin typeface="Bahnschrift Condensed" panose="020B0502040204020203" pitchFamily="34" charset="0"/>
              <a:cs typeface="Arial" pitchFamily="34" charset="0"/>
            </a:endParaRPr>
          </a:p>
          <a:p>
            <a:pPr>
              <a:buFont typeface="Wingdings" pitchFamily="2" charset="2"/>
              <a:buChar char="v"/>
              <a:defRPr/>
            </a:pPr>
            <a:r>
              <a:rPr lang="en-US" sz="2000" b="1" kern="0">
                <a:latin typeface="Bahnschrift Condensed" panose="020B0502040204020203" pitchFamily="34" charset="0"/>
                <a:cs typeface="Arial" pitchFamily="34" charset="0"/>
              </a:rPr>
              <a:t> MOVING AVERAGE MODEL</a:t>
            </a:r>
            <a:endParaRPr lang="en-US" sz="2000" kern="0">
              <a:latin typeface="Bahnschrift Condensed" panose="020B0502040204020203" pitchFamily="34" charset="0"/>
              <a:cs typeface="Arial" pitchFamily="34" charset="0"/>
            </a:endParaRPr>
          </a:p>
          <a:p>
            <a:pPr>
              <a:buClr>
                <a:srgbClr val="002060"/>
              </a:buClr>
            </a:pPr>
            <a:endParaRPr lang="en-US" sz="2000" b="1"/>
          </a:p>
          <a:p>
            <a:pPr marL="0" indent="0">
              <a:buNone/>
            </a:pPr>
            <a:endParaRPr lang="en-US"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80199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kern="1200">
                <a:ln>
                  <a:prstDash val="solid"/>
                </a:ln>
                <a:solidFill>
                  <a:schemeClr val="tx1"/>
                </a:solidFill>
                <a:effectLst>
                  <a:outerShdw blurRad="88000" dist="50800" dir="5040000" algn="tl">
                    <a:schemeClr val="accent4">
                      <a:tint val="80000"/>
                      <a:satMod val="250000"/>
                      <a:alpha val="45000"/>
                    </a:schemeClr>
                  </a:outerShdw>
                </a:effectLst>
                <a:latin typeface="+mj-lt"/>
                <a:ea typeface="+mj-ea"/>
                <a:cs typeface="+mj-cs"/>
              </a:rPr>
              <a:t>             ARIMA MODEL (STATIONARY DATA)</a:t>
            </a:r>
            <a:br>
              <a:rPr lang="en-US" sz="3600" b="1" kern="1200">
                <a:ln>
                  <a:prstDash val="solid"/>
                </a:ln>
                <a:solidFill>
                  <a:schemeClr val="tx1"/>
                </a:solidFill>
                <a:effectLst>
                  <a:outerShdw blurRad="88000" dist="50800" dir="5040000" algn="tl">
                    <a:schemeClr val="accent4">
                      <a:tint val="80000"/>
                      <a:satMod val="250000"/>
                      <a:alpha val="45000"/>
                    </a:schemeClr>
                  </a:outerShdw>
                </a:effectLst>
                <a:latin typeface="+mj-lt"/>
                <a:ea typeface="+mj-ea"/>
                <a:cs typeface="+mj-cs"/>
              </a:rPr>
            </a:br>
            <a:endParaRPr lang="en-US" sz="3600" kern="1200">
              <a:solidFill>
                <a:schemeClr val="tx1"/>
              </a:solidFill>
              <a:latin typeface="+mj-lt"/>
              <a:ea typeface="+mj-ea"/>
              <a:cs typeface="+mj-cs"/>
            </a:endParaRPr>
          </a:p>
        </p:txBody>
      </p:sp>
      <p:sp>
        <p:nvSpPr>
          <p:cNvPr id="4" name="Content Placeholder 3"/>
          <p:cNvSpPr>
            <a:spLocks noGrp="1"/>
          </p:cNvSpPr>
          <p:nvPr>
            <p:ph sz="half" idx="2"/>
          </p:nvPr>
        </p:nvSpPr>
        <p:spPr>
          <a:xfrm>
            <a:off x="643469" y="1782981"/>
            <a:ext cx="4008384" cy="4393982"/>
          </a:xfrm>
        </p:spPr>
        <p:txBody>
          <a:bodyPr vert="horz" lIns="91440" tIns="45720" rIns="91440" bIns="45720" rtlCol="0">
            <a:normAutofit/>
          </a:bodyPr>
          <a:lstStyle/>
          <a:p>
            <a:pPr marL="342900">
              <a:spcBef>
                <a:spcPts val="0"/>
              </a:spcBef>
              <a:buClr>
                <a:srgbClr val="000000"/>
              </a:buClr>
              <a:defRPr/>
            </a:pPr>
            <a:r>
              <a:rPr lang="en-US" sz="2000">
                <a:sym typeface="Arial"/>
              </a:rPr>
              <a:t>We have performed Grid search for hyper-parameters to find out optimal order or (p, d, q) for ARIMA Model (Stationary Dataset)</a:t>
            </a:r>
          </a:p>
          <a:p>
            <a:pPr marL="342900">
              <a:spcBef>
                <a:spcPts val="0"/>
              </a:spcBef>
              <a:buClr>
                <a:srgbClr val="000000"/>
              </a:buClr>
              <a:defRPr/>
            </a:pPr>
            <a:r>
              <a:rPr lang="en-US" sz="2000">
                <a:sym typeface="Arial"/>
              </a:rPr>
              <a:t>Best order found is (1, 0, 1) with least RMSE = 0.048 </a:t>
            </a:r>
          </a:p>
          <a:p>
            <a:endParaRPr lang="en-US" sz="200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5295320" y="1861284"/>
            <a:ext cx="6253212" cy="420528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25856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10;&#10;Description automatically generated"/>
          <p:cNvPicPr>
            <a:picLocks noChangeAspect="1"/>
          </p:cNvPicPr>
          <p:nvPr/>
        </p:nvPicPr>
        <p:blipFill>
          <a:blip r:embed="rId2"/>
          <a:stretch>
            <a:fillRect/>
          </a:stretch>
        </p:blipFill>
        <p:spPr>
          <a:xfrm>
            <a:off x="643467" y="975360"/>
            <a:ext cx="10905066" cy="4907278"/>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2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402E1-0D2A-5C2E-1A8B-A1AD9A44F5C5}"/>
              </a:ext>
            </a:extLst>
          </p:cNvPr>
          <p:cNvSpPr>
            <a:spLocks noGrp="1"/>
          </p:cNvSpPr>
          <p:nvPr>
            <p:ph type="title"/>
          </p:nvPr>
        </p:nvSpPr>
        <p:spPr>
          <a:xfrm>
            <a:off x="518160" y="457200"/>
            <a:ext cx="4665028" cy="721360"/>
          </a:xfrm>
        </p:spPr>
        <p:txBody>
          <a:bodyPr>
            <a:normAutofit/>
          </a:bodyPr>
          <a:lstStyle/>
          <a:p>
            <a:r>
              <a:rPr lang="en-IN" dirty="0"/>
              <a:t>      </a:t>
            </a:r>
            <a:r>
              <a:rPr lang="en-IN" b="1" dirty="0"/>
              <a:t>BUSINESS PROBLEM</a:t>
            </a:r>
          </a:p>
        </p:txBody>
      </p:sp>
      <p:sp>
        <p:nvSpPr>
          <p:cNvPr id="3" name="Content Placeholder 2">
            <a:extLst>
              <a:ext uri="{FF2B5EF4-FFF2-40B4-BE49-F238E27FC236}">
                <a16:creationId xmlns:a16="http://schemas.microsoft.com/office/drawing/2014/main" id="{546E0293-B812-15CB-52DF-D7BBE655B501}"/>
              </a:ext>
            </a:extLst>
          </p:cNvPr>
          <p:cNvSpPr>
            <a:spLocks noGrp="1"/>
          </p:cNvSpPr>
          <p:nvPr>
            <p:ph idx="1"/>
          </p:nvPr>
        </p:nvSpPr>
        <p:spPr>
          <a:xfrm>
            <a:off x="5113892" y="604653"/>
            <a:ext cx="6172200" cy="2620479"/>
          </a:xfrm>
        </p:spPr>
        <p:txBody>
          <a:bodyPr/>
          <a:lstStyle/>
          <a:p>
            <a:r>
              <a:rPr lang="en-IN" dirty="0">
                <a:latin typeface="+mj-lt"/>
              </a:rPr>
              <a:t>BUSINESS OBJECTIVE</a:t>
            </a:r>
          </a:p>
          <a:p>
            <a:endParaRPr lang="en-US" sz="3200" kern="0" dirty="0">
              <a:solidFill>
                <a:schemeClr val="accent3">
                  <a:lumMod val="75000"/>
                </a:schemeClr>
              </a:solidFill>
              <a:latin typeface="+mj-lt"/>
              <a:cs typeface="Arial" pitchFamily="34" charset="0"/>
              <a:sym typeface="Arial"/>
            </a:endParaRPr>
          </a:p>
          <a:p>
            <a:r>
              <a:rPr lang="en-US" sz="2400" kern="0" dirty="0">
                <a:solidFill>
                  <a:schemeClr val="accent3">
                    <a:lumMod val="75000"/>
                  </a:schemeClr>
                </a:solidFill>
                <a:latin typeface="Times New Roman" panose="02020603050405020304" pitchFamily="18" charset="0"/>
                <a:cs typeface="Times New Roman" panose="02020603050405020304" pitchFamily="18" charset="0"/>
                <a:sym typeface="Arial"/>
              </a:rPr>
              <a:t>To predict the outcomes, trends, or expected future behavior of business, industry sector, or the economy using statistics.</a:t>
            </a:r>
          </a:p>
          <a:p>
            <a:pPr marL="0" indent="0">
              <a:buNone/>
            </a:pPr>
            <a:endParaRPr lang="en-IN" b="1" dirty="0">
              <a:latin typeface="+mj-lt"/>
            </a:endParaRPr>
          </a:p>
        </p:txBody>
      </p:sp>
      <p:graphicFrame>
        <p:nvGraphicFramePr>
          <p:cNvPr id="8" name="Text Placeholder 3">
            <a:extLst>
              <a:ext uri="{FF2B5EF4-FFF2-40B4-BE49-F238E27FC236}">
                <a16:creationId xmlns:a16="http://schemas.microsoft.com/office/drawing/2014/main" id="{F7106744-75D6-2805-563D-1AFD4955332A}"/>
              </a:ext>
            </a:extLst>
          </p:cNvPr>
          <p:cNvGraphicFramePr/>
          <p:nvPr/>
        </p:nvGraphicFramePr>
        <p:xfrm>
          <a:off x="518160" y="1411357"/>
          <a:ext cx="4253865" cy="51385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8596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062" y="128789"/>
            <a:ext cx="11147738" cy="515155"/>
          </a:xfrm>
        </p:spPr>
        <p:txBody>
          <a:bodyPr>
            <a:noAutofit/>
          </a:bodyPr>
          <a:lstStyle/>
          <a:p>
            <a:r>
              <a:rPr lang="en-US" sz="3600" b="1" dirty="0">
                <a:ln>
                  <a:prstDash val="solid"/>
                </a:ln>
                <a:effectLst>
                  <a:outerShdw blurRad="88000" dist="50800" dir="5040000" algn="tl">
                    <a:schemeClr val="accent4">
                      <a:tint val="80000"/>
                      <a:satMod val="250000"/>
                      <a:alpha val="45000"/>
                    </a:schemeClr>
                  </a:outerShdw>
                </a:effectLst>
                <a:latin typeface="Bahnschrift Condensed" panose="020B0502040204020203" pitchFamily="34" charset="0"/>
              </a:rPr>
              <a:t>           AUTO-REGRESSOR MODEL (STATIONARY DATA)</a:t>
            </a:r>
            <a:br>
              <a:rPr lang="en-US" sz="3600" b="1" dirty="0">
                <a:ln>
                  <a:prstDash val="solid"/>
                </a:ln>
                <a:effectLst>
                  <a:outerShdw blurRad="88000" dist="50800" dir="5040000" algn="tl">
                    <a:schemeClr val="accent4">
                      <a:tint val="80000"/>
                      <a:satMod val="250000"/>
                      <a:alpha val="45000"/>
                    </a:schemeClr>
                  </a:outerShdw>
                </a:effectLst>
                <a:latin typeface="Bahnschrift Condensed" panose="020B0502040204020203" pitchFamily="34" charset="0"/>
              </a:rPr>
            </a:br>
            <a:endParaRPr lang="en-US" sz="3600" dirty="0"/>
          </a:p>
        </p:txBody>
      </p:sp>
      <p:sp>
        <p:nvSpPr>
          <p:cNvPr id="3" name="Content Placeholder 2"/>
          <p:cNvSpPr>
            <a:spLocks noGrp="1"/>
          </p:cNvSpPr>
          <p:nvPr>
            <p:ph sz="half" idx="1"/>
          </p:nvPr>
        </p:nvSpPr>
        <p:spPr>
          <a:xfrm>
            <a:off x="347730" y="5512157"/>
            <a:ext cx="11006070" cy="1094705"/>
          </a:xfrm>
        </p:spPr>
        <p:txBody>
          <a:bodyPr>
            <a:normAutofit fontScale="92500" lnSpcReduction="10000"/>
          </a:bodyPr>
          <a:lstStyle/>
          <a:p>
            <a:r>
              <a:rPr lang="en-US" kern="0" dirty="0">
                <a:solidFill>
                  <a:schemeClr val="accent3">
                    <a:lumMod val="75000"/>
                  </a:schemeClr>
                </a:solidFill>
                <a:latin typeface="Bahnschrift Condensed" panose="020B0502040204020203" pitchFamily="34" charset="0"/>
                <a:cs typeface="Arial" pitchFamily="34" charset="0"/>
              </a:rPr>
              <a:t>An autoregressive (AR) model predicts future behavior based on past behavior. It’s used for forecasting when there is some correlation between values in a time series and the values that precede and succeed them.</a:t>
            </a:r>
            <a:endParaRPr lang="en-US" kern="0" dirty="0">
              <a:solidFill>
                <a:schemeClr val="accent3">
                  <a:lumMod val="75000"/>
                </a:schemeClr>
              </a:solidFill>
              <a:latin typeface="Bahnschrift Condensed" panose="020B0502040204020203" pitchFamily="34" charset="0"/>
              <a:cs typeface="Arial" pitchFamily="34" charset="0"/>
              <a:sym typeface="Arial"/>
            </a:endParaRPr>
          </a:p>
          <a:p>
            <a:pPr marL="0" indent="0">
              <a:buNone/>
            </a:pPr>
            <a:endParaRPr lang="en-US" dirty="0"/>
          </a:p>
        </p:txBody>
      </p:sp>
      <p:sp>
        <p:nvSpPr>
          <p:cNvPr id="4" name="Content Placeholder 3"/>
          <p:cNvSpPr>
            <a:spLocks noGrp="1"/>
          </p:cNvSpPr>
          <p:nvPr>
            <p:ph sz="half" idx="2"/>
          </p:nvPr>
        </p:nvSpPr>
        <p:spPr>
          <a:xfrm>
            <a:off x="347730" y="643944"/>
            <a:ext cx="11006070" cy="4353059"/>
          </a:xfrm>
        </p:spPr>
        <p:txBody>
          <a:bodyPr>
            <a:normAutofit fontScale="92500" lnSpcReduction="10000"/>
          </a:bodyPr>
          <a:lstStyle/>
          <a:p>
            <a:endParaRPr lang="en-US" dirty="0"/>
          </a:p>
        </p:txBody>
      </p:sp>
      <p:pic>
        <p:nvPicPr>
          <p:cNvPr id="5" name="Picture 4"/>
          <p:cNvPicPr>
            <a:picLocks noChangeAspect="1"/>
          </p:cNvPicPr>
          <p:nvPr/>
        </p:nvPicPr>
        <p:blipFill>
          <a:blip r:embed="rId2"/>
          <a:stretch>
            <a:fillRect/>
          </a:stretch>
        </p:blipFill>
        <p:spPr>
          <a:xfrm>
            <a:off x="437882" y="486523"/>
            <a:ext cx="10599311" cy="4667901"/>
          </a:xfrm>
          <a:prstGeom prst="rect">
            <a:avLst/>
          </a:prstGeom>
        </p:spPr>
      </p:pic>
    </p:spTree>
    <p:extLst>
      <p:ext uri="{BB962C8B-B14F-4D97-AF65-F5344CB8AC3E}">
        <p14:creationId xmlns:p14="http://schemas.microsoft.com/office/powerpoint/2010/main" val="2742495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2732" y="399245"/>
            <a:ext cx="10225825" cy="6181859"/>
          </a:xfrm>
          <a:prstGeom prst="rect">
            <a:avLst/>
          </a:prstGeom>
        </p:spPr>
      </p:pic>
    </p:spTree>
    <p:extLst>
      <p:ext uri="{BB962C8B-B14F-4D97-AF65-F5344CB8AC3E}">
        <p14:creationId xmlns:p14="http://schemas.microsoft.com/office/powerpoint/2010/main" val="8700381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2561AD7-CE99-A847-E8C6-0EFA13B50E48}"/>
              </a:ext>
            </a:extLst>
          </p:cNvPr>
          <p:cNvSpPr txBox="1"/>
          <p:nvPr/>
        </p:nvSpPr>
        <p:spPr>
          <a:xfrm>
            <a:off x="643467" y="321734"/>
            <a:ext cx="4970877"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500" b="1" kern="1200">
                <a:ln>
                  <a:prstDash val="solid"/>
                </a:ln>
                <a:solidFill>
                  <a:schemeClr val="tx1"/>
                </a:solidFill>
                <a:effectLst>
                  <a:outerShdw blurRad="88000" dist="50800" dir="5040000" algn="tl">
                    <a:schemeClr val="accent4">
                      <a:tint val="80000"/>
                      <a:satMod val="250000"/>
                      <a:alpha val="45000"/>
                    </a:schemeClr>
                  </a:outerShdw>
                </a:effectLst>
                <a:latin typeface="+mj-lt"/>
                <a:ea typeface="+mj-ea"/>
                <a:cs typeface="+mj-cs"/>
              </a:rPr>
              <a:t> MOVING-AVERAGE MODEL (STATIONARY DATA)</a:t>
            </a:r>
            <a:br>
              <a:rPr lang="en-US" sz="2500" b="1" kern="1200">
                <a:ln>
                  <a:prstDash val="solid"/>
                </a:ln>
                <a:solidFill>
                  <a:schemeClr val="tx1"/>
                </a:solidFill>
                <a:effectLst>
                  <a:outerShdw blurRad="88000" dist="50800" dir="5040000" algn="tl">
                    <a:schemeClr val="accent4">
                      <a:tint val="80000"/>
                      <a:satMod val="250000"/>
                      <a:alpha val="45000"/>
                    </a:schemeClr>
                  </a:outerShdw>
                </a:effectLst>
                <a:latin typeface="+mj-lt"/>
                <a:ea typeface="+mj-ea"/>
                <a:cs typeface="+mj-cs"/>
              </a:rPr>
            </a:br>
            <a:endParaRPr lang="en-US" sz="2500" kern="1200">
              <a:solidFill>
                <a:schemeClr val="tx1"/>
              </a:solidFill>
              <a:latin typeface="+mj-lt"/>
              <a:ea typeface="+mj-ea"/>
              <a:cs typeface="+mj-cs"/>
            </a:endParaRPr>
          </a:p>
        </p:txBody>
      </p:sp>
      <p:sp>
        <p:nvSpPr>
          <p:cNvPr id="6" name="TextBox 5">
            <a:extLst>
              <a:ext uri="{FF2B5EF4-FFF2-40B4-BE49-F238E27FC236}">
                <a16:creationId xmlns:a16="http://schemas.microsoft.com/office/drawing/2014/main" id="{6CBBFC1A-E9C5-4831-8963-9D3719D2E131}"/>
              </a:ext>
            </a:extLst>
          </p:cNvPr>
          <p:cNvSpPr txBox="1"/>
          <p:nvPr/>
        </p:nvSpPr>
        <p:spPr>
          <a:xfrm>
            <a:off x="643468" y="1782981"/>
            <a:ext cx="4970877" cy="439398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The moving average model is a time series model that accounts for very short-run autocorrelation. It basically states that the next observation is the mean of every past observation. The order of the moving average model, q, can usually be estimated by looking at the ACF plot of the time series.</a:t>
            </a:r>
          </a:p>
        </p:txBody>
      </p:sp>
      <p:sp>
        <p:nvSpPr>
          <p:cNvPr id="20"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62C3FC2-AABE-380D-FA9A-B79FE3293B74}"/>
              </a:ext>
            </a:extLst>
          </p:cNvPr>
          <p:cNvPicPr>
            <a:picLocks noChangeAspect="1"/>
          </p:cNvPicPr>
          <p:nvPr/>
        </p:nvPicPr>
        <p:blipFill>
          <a:blip r:embed="rId2"/>
          <a:stretch>
            <a:fillRect/>
          </a:stretch>
        </p:blipFill>
        <p:spPr>
          <a:xfrm>
            <a:off x="6257813" y="884607"/>
            <a:ext cx="5290720" cy="5088785"/>
          </a:xfrm>
          <a:prstGeom prst="rect">
            <a:avLst/>
          </a:prstGeom>
        </p:spPr>
      </p:pic>
      <p:grpSp>
        <p:nvGrpSpPr>
          <p:cNvPr id="17" name="Group 16">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8" name="Isosceles Triangle 17">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39753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643467" y="975360"/>
            <a:ext cx="10905066" cy="4907278"/>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980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Content Placeholder 4">
            <a:extLst>
              <a:ext uri="{FF2B5EF4-FFF2-40B4-BE49-F238E27FC236}">
                <a16:creationId xmlns:a16="http://schemas.microsoft.com/office/drawing/2014/main" id="{AE4F1B98-109B-4666-998D-59FC4BD31147}"/>
              </a:ext>
            </a:extLst>
          </p:cNvPr>
          <p:cNvPicPr>
            <a:picLocks noChangeAspect="1"/>
          </p:cNvPicPr>
          <p:nvPr/>
        </p:nvPicPr>
        <p:blipFill>
          <a:blip r:embed="rId2"/>
          <a:stretch>
            <a:fillRect/>
          </a:stretch>
        </p:blipFill>
        <p:spPr>
          <a:xfrm>
            <a:off x="656170" y="713127"/>
            <a:ext cx="5265313" cy="5431745"/>
          </a:xfrm>
          <a:prstGeom prst="rect">
            <a:avLst/>
          </a:prstGeom>
        </p:spPr>
      </p:pic>
      <p:grpSp>
        <p:nvGrpSpPr>
          <p:cNvPr id="53" name="Group 52">
            <a:extLst>
              <a:ext uri="{FF2B5EF4-FFF2-40B4-BE49-F238E27FC236}">
                <a16:creationId xmlns:a16="http://schemas.microsoft.com/office/drawing/2014/main" id="{4724F874-E407-41A5-918C-1CF5DF5269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67" name="Isosceles Triangle 53">
              <a:extLst>
                <a:ext uri="{FF2B5EF4-FFF2-40B4-BE49-F238E27FC236}">
                  <a16:creationId xmlns:a16="http://schemas.microsoft.com/office/drawing/2014/main" id="{EBB12D3E-DD63-469B-A687-14E38AE471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2CC10F17-490D-41AE-9B38-7F39AF738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CF71F0D0-3EEB-71AD-CA93-A4C8F143BE50}"/>
              </a:ext>
            </a:extLst>
          </p:cNvPr>
          <p:cNvSpPr txBox="1"/>
          <p:nvPr/>
        </p:nvSpPr>
        <p:spPr>
          <a:xfrm>
            <a:off x="6412120" y="1782981"/>
            <a:ext cx="5136412" cy="439398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After computing all </a:t>
            </a:r>
            <a:r>
              <a:rPr lang="en-US" sz="2000"/>
              <a:t>the models </a:t>
            </a:r>
            <a:r>
              <a:rPr lang="en-US" sz="2000" dirty="0"/>
              <a:t>we concluded that Long Short Term Memory (LSTM) Model is best model for our predictions and forecasting as it is having the </a:t>
            </a:r>
            <a:r>
              <a:rPr lang="en-US" sz="2000"/>
              <a:t>least RMSE </a:t>
            </a:r>
            <a:r>
              <a:rPr lang="en-US" sz="2000" dirty="0"/>
              <a:t>Value (RMSE = 0.2475)</a:t>
            </a:r>
          </a:p>
        </p:txBody>
      </p:sp>
      <p:grpSp>
        <p:nvGrpSpPr>
          <p:cNvPr id="57" name="Group 56">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68" name="Isosceles Triangle 5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05185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1">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21" name="Rectangle 12">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13">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Content Placeholder 9">
            <a:extLst>
              <a:ext uri="{FF2B5EF4-FFF2-40B4-BE49-F238E27FC236}">
                <a16:creationId xmlns:a16="http://schemas.microsoft.com/office/drawing/2014/main" id="{877A24AC-CF47-EE16-C95B-B51D8C57F4E7}"/>
              </a:ext>
            </a:extLst>
          </p:cNvPr>
          <p:cNvPicPr>
            <a:picLocks noChangeAspect="1"/>
          </p:cNvPicPr>
          <p:nvPr/>
        </p:nvPicPr>
        <p:blipFill>
          <a:blip r:embed="rId2"/>
          <a:stretch>
            <a:fillRect/>
          </a:stretch>
        </p:blipFill>
        <p:spPr>
          <a:xfrm>
            <a:off x="1070217" y="569432"/>
            <a:ext cx="7457095" cy="2928680"/>
          </a:xfrm>
          <a:prstGeom prst="rect">
            <a:avLst/>
          </a:prstGeom>
        </p:spPr>
      </p:pic>
      <p:pic>
        <p:nvPicPr>
          <p:cNvPr id="2" name="Picture 1">
            <a:extLst>
              <a:ext uri="{FF2B5EF4-FFF2-40B4-BE49-F238E27FC236}">
                <a16:creationId xmlns:a16="http://schemas.microsoft.com/office/drawing/2014/main" id="{A55C0FC0-8198-2885-579F-D9FD02AC0600}"/>
              </a:ext>
            </a:extLst>
          </p:cNvPr>
          <p:cNvPicPr>
            <a:picLocks noChangeAspect="1"/>
          </p:cNvPicPr>
          <p:nvPr/>
        </p:nvPicPr>
        <p:blipFill>
          <a:blip r:embed="rId3"/>
          <a:stretch>
            <a:fillRect/>
          </a:stretch>
        </p:blipFill>
        <p:spPr>
          <a:xfrm>
            <a:off x="972710" y="3838353"/>
            <a:ext cx="7653152" cy="2780723"/>
          </a:xfrm>
          <a:prstGeom prst="rect">
            <a:avLst/>
          </a:prstGeom>
        </p:spPr>
      </p:pic>
      <p:sp>
        <p:nvSpPr>
          <p:cNvPr id="5" name="TextBox 4">
            <a:extLst>
              <a:ext uri="{FF2B5EF4-FFF2-40B4-BE49-F238E27FC236}">
                <a16:creationId xmlns:a16="http://schemas.microsoft.com/office/drawing/2014/main" id="{1450667E-E00B-3188-A20A-1AE054C5327D}"/>
              </a:ext>
            </a:extLst>
          </p:cNvPr>
          <p:cNvSpPr txBox="1"/>
          <p:nvPr/>
        </p:nvSpPr>
        <p:spPr>
          <a:xfrm>
            <a:off x="8941981" y="414670"/>
            <a:ext cx="2606550" cy="5762293"/>
          </a:xfrm>
          <a:prstGeom prst="rect">
            <a:avLst/>
          </a:prstGeom>
        </p:spPr>
        <p:txBody>
          <a:bodyPr vert="horz" lIns="91440" tIns="45720" rIns="91440" bIns="45720" rtlCol="0">
            <a:normAutofit lnSpcReduction="10000"/>
          </a:bodyPr>
          <a:lstStyle/>
          <a:p>
            <a:pPr marL="342900" indent="-228600">
              <a:lnSpc>
                <a:spcPct val="90000"/>
              </a:lnSpc>
              <a:spcBef>
                <a:spcPts val="0"/>
              </a:spcBef>
              <a:spcAft>
                <a:spcPts val="600"/>
              </a:spcAft>
              <a:buClr>
                <a:srgbClr val="000000"/>
              </a:buClr>
              <a:buFont typeface="Arial" panose="020B0604020202020204" pitchFamily="34" charset="0"/>
              <a:buChar char="•"/>
              <a:defRPr/>
            </a:pPr>
            <a:r>
              <a:rPr lang="en-US" sz="2000" dirty="0"/>
              <a:t>Long short-term memory (LSTM) is an artificial recurrent neural network (RNN) architecture used in the field of deep learning (DL). Unlike standard feedforward neural networks, LSTM has feedback connections.</a:t>
            </a:r>
          </a:p>
          <a:p>
            <a:pPr marL="342900" indent="-228600">
              <a:lnSpc>
                <a:spcPct val="90000"/>
              </a:lnSpc>
              <a:spcBef>
                <a:spcPts val="0"/>
              </a:spcBef>
              <a:spcAft>
                <a:spcPts val="600"/>
              </a:spcAft>
              <a:buClr>
                <a:srgbClr val="000000"/>
              </a:buClr>
              <a:buFont typeface="Arial" panose="020B0604020202020204" pitchFamily="34" charset="0"/>
              <a:buChar char="•"/>
              <a:defRPr/>
            </a:pPr>
            <a:r>
              <a:rPr lang="en-US" sz="2000" dirty="0"/>
              <a:t>We have build a Sequential model with Linear Activation, Adam as a optimizer and Mean Square Error as loss which is decreased drastically.</a:t>
            </a:r>
          </a:p>
        </p:txBody>
      </p:sp>
      <p:grpSp>
        <p:nvGrpSpPr>
          <p:cNvPr id="16" name="Group 15">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3" name="Isosceles Triangle 16">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62844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rotWithShape="1">
          <a:blip r:embed="rId2"/>
          <a:srcRect r="15721"/>
          <a:stretch/>
        </p:blipFill>
        <p:spPr>
          <a:xfrm>
            <a:off x="-2" y="-53153"/>
            <a:ext cx="7772402" cy="3428990"/>
          </a:xfrm>
          <a:prstGeom prst="rect">
            <a:avLst/>
          </a:prstGeom>
        </p:spPr>
      </p:pic>
      <p:grpSp>
        <p:nvGrpSpPr>
          <p:cNvPr id="19"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p:cNvPicPr>
            <a:picLocks noChangeAspect="1"/>
          </p:cNvPicPr>
          <p:nvPr/>
        </p:nvPicPr>
        <p:blipFill rotWithShape="1">
          <a:blip r:embed="rId3"/>
          <a:srcRect l="10242" r="3" b="3"/>
          <a:stretch/>
        </p:blipFill>
        <p:spPr>
          <a:xfrm>
            <a:off x="316115" y="3552881"/>
            <a:ext cx="7637037" cy="2954245"/>
          </a:xfrm>
          <a:prstGeom prst="rect">
            <a:avLst/>
          </a:prstGeom>
        </p:spPr>
      </p:pic>
      <p:sp>
        <p:nvSpPr>
          <p:cNvPr id="2" name="Rectangle 1"/>
          <p:cNvSpPr/>
          <p:nvPr/>
        </p:nvSpPr>
        <p:spPr>
          <a:xfrm>
            <a:off x="8187070" y="329609"/>
            <a:ext cx="3361462" cy="5847354"/>
          </a:xfrm>
          <a:prstGeom prst="rect">
            <a:avLst/>
          </a:prstGeom>
        </p:spPr>
        <p:txBody>
          <a:bodyPr vert="horz" lIns="91440" tIns="45720" rIns="91440" bIns="45720" rtlCol="0">
            <a:normAutofit/>
          </a:bodyPr>
          <a:lstStyle/>
          <a:p>
            <a:pPr marL="342900" indent="-228600">
              <a:lnSpc>
                <a:spcPct val="90000"/>
              </a:lnSpc>
              <a:spcBef>
                <a:spcPts val="0"/>
              </a:spcBef>
              <a:spcAft>
                <a:spcPts val="600"/>
              </a:spcAft>
              <a:buClr>
                <a:srgbClr val="000000"/>
              </a:buClr>
              <a:buFont typeface="Arial" panose="020B0604020202020204" pitchFamily="34" charset="0"/>
              <a:buChar char="•"/>
              <a:defRPr/>
            </a:pPr>
            <a:r>
              <a:rPr lang="en-US" sz="2000" dirty="0">
                <a:sym typeface="Arial"/>
              </a:rPr>
              <a:t>Blue Color – Original Dataset    Orange Color – Predicted Train Dataset   Green Color – Predicted Train Dataset</a:t>
            </a:r>
          </a:p>
          <a:p>
            <a:pPr marL="342900" indent="-228600">
              <a:lnSpc>
                <a:spcPct val="90000"/>
              </a:lnSpc>
              <a:spcBef>
                <a:spcPts val="0"/>
              </a:spcBef>
              <a:spcAft>
                <a:spcPts val="600"/>
              </a:spcAft>
              <a:buClr>
                <a:srgbClr val="000000"/>
              </a:buClr>
              <a:buFont typeface="Arial" panose="020B0604020202020204" pitchFamily="34" charset="0"/>
              <a:buChar char="•"/>
              <a:defRPr/>
            </a:pPr>
            <a:r>
              <a:rPr lang="en-US" sz="2000" dirty="0">
                <a:sym typeface="Arial"/>
              </a:rPr>
              <a:t>We have combined predicted train and predicted test dataset and represented it in a single graph on right.</a:t>
            </a:r>
          </a:p>
          <a:p>
            <a:pPr marL="342900" indent="-228600">
              <a:lnSpc>
                <a:spcPct val="90000"/>
              </a:lnSpc>
              <a:spcBef>
                <a:spcPts val="0"/>
              </a:spcBef>
              <a:spcAft>
                <a:spcPts val="600"/>
              </a:spcAft>
              <a:buClr>
                <a:srgbClr val="000000"/>
              </a:buClr>
              <a:buFont typeface="Arial" panose="020B0604020202020204" pitchFamily="34" charset="0"/>
              <a:buChar char="•"/>
              <a:defRPr/>
            </a:pPr>
            <a:r>
              <a:rPr lang="en-US" sz="2000" dirty="0">
                <a:sym typeface="Arial"/>
              </a:rPr>
              <a:t>As we can see the offset between predicted and original dataset is small we conclude that the model is predicting the almost correct values.</a:t>
            </a:r>
            <a:endParaRPr lang="en-US" sz="2000" dirty="0"/>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833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11">
            <a:extLst>
              <a:ext uri="{FF2B5EF4-FFF2-40B4-BE49-F238E27FC236}">
                <a16:creationId xmlns:a16="http://schemas.microsoft.com/office/drawing/2014/main" id="{4724F874-E407-41A5-918C-1CF5DF5269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22" name="Isosceles Triangle 12">
              <a:extLst>
                <a:ext uri="{FF2B5EF4-FFF2-40B4-BE49-F238E27FC236}">
                  <a16:creationId xmlns:a16="http://schemas.microsoft.com/office/drawing/2014/main" id="{EBB12D3E-DD63-469B-A687-14E38AE471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3">
              <a:extLst>
                <a:ext uri="{FF2B5EF4-FFF2-40B4-BE49-F238E27FC236}">
                  <a16:creationId xmlns:a16="http://schemas.microsoft.com/office/drawing/2014/main" id="{2CC10F17-490D-41AE-9B38-7F39AF738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F2FD04E1-25C2-A312-9230-AD6F835D4D13}"/>
              </a:ext>
            </a:extLst>
          </p:cNvPr>
          <p:cNvPicPr>
            <a:picLocks noChangeAspect="1"/>
          </p:cNvPicPr>
          <p:nvPr/>
        </p:nvPicPr>
        <p:blipFill>
          <a:blip r:embed="rId2"/>
          <a:stretch>
            <a:fillRect/>
          </a:stretch>
        </p:blipFill>
        <p:spPr>
          <a:xfrm>
            <a:off x="10414393" y="793561"/>
            <a:ext cx="1561802" cy="5521292"/>
          </a:xfrm>
          <a:prstGeom prst="rect">
            <a:avLst/>
          </a:prstGeom>
        </p:spPr>
      </p:pic>
      <p:pic>
        <p:nvPicPr>
          <p:cNvPr id="2" name="Picture 2">
            <a:extLst>
              <a:ext uri="{FF2B5EF4-FFF2-40B4-BE49-F238E27FC236}">
                <a16:creationId xmlns:a16="http://schemas.microsoft.com/office/drawing/2014/main" id="{B5CF4E10-D091-4CFA-391F-028A5C17B64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0179" y="2264735"/>
            <a:ext cx="10414393" cy="42104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EAD962-ABDA-44DD-666C-6EBB8794516E}"/>
              </a:ext>
            </a:extLst>
          </p:cNvPr>
          <p:cNvSpPr txBox="1"/>
          <p:nvPr/>
        </p:nvSpPr>
        <p:spPr>
          <a:xfrm>
            <a:off x="215805" y="680346"/>
            <a:ext cx="7747981" cy="1318576"/>
          </a:xfrm>
          <a:prstGeom prst="rect">
            <a:avLst/>
          </a:prstGeom>
        </p:spPr>
        <p:txBody>
          <a:bodyPr vert="horz" lIns="91440" tIns="45720" rIns="91440" bIns="45720" rtlCol="0">
            <a:normAutofit/>
          </a:bodyPr>
          <a:lstStyle/>
          <a:p>
            <a:pPr marL="342900" indent="-228600">
              <a:lnSpc>
                <a:spcPct val="90000"/>
              </a:lnSpc>
              <a:spcBef>
                <a:spcPts val="0"/>
              </a:spcBef>
              <a:spcAft>
                <a:spcPts val="600"/>
              </a:spcAft>
              <a:buClr>
                <a:srgbClr val="000000"/>
              </a:buClr>
              <a:buFont typeface="Arial" panose="020B0604020202020204" pitchFamily="34" charset="0"/>
              <a:buChar char="•"/>
              <a:defRPr/>
            </a:pPr>
            <a:r>
              <a:rPr lang="en-US" sz="2000" dirty="0">
                <a:sym typeface="Arial"/>
              </a:rPr>
              <a:t>The Forecasting Graph for the Next Month Closing Price is shown with respect to the actual values.</a:t>
            </a:r>
          </a:p>
          <a:p>
            <a:pPr marL="342900" indent="-228600">
              <a:lnSpc>
                <a:spcPct val="90000"/>
              </a:lnSpc>
              <a:spcBef>
                <a:spcPts val="0"/>
              </a:spcBef>
              <a:spcAft>
                <a:spcPts val="600"/>
              </a:spcAft>
              <a:buClr>
                <a:srgbClr val="000000"/>
              </a:buClr>
              <a:buFont typeface="Arial" panose="020B0604020202020204" pitchFamily="34" charset="0"/>
              <a:buChar char="•"/>
              <a:defRPr/>
            </a:pPr>
            <a:r>
              <a:rPr lang="en-US" sz="2000" dirty="0">
                <a:sym typeface="Arial"/>
              </a:rPr>
              <a:t>And from the forecasting graph and array data we can conclude that there is a drastic fall in the market. </a:t>
            </a:r>
            <a:endParaRPr lang="en-US" sz="2000" dirty="0"/>
          </a:p>
        </p:txBody>
      </p:sp>
      <p:grpSp>
        <p:nvGrpSpPr>
          <p:cNvPr id="16" name="Group 15">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4"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506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BC14C6D5-C295-4AE7-9EBC-A7D891451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8DE0E0C-D349-42F5-9A39-823BED9EB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71500" y="2376240"/>
            <a:ext cx="2105519" cy="210551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1">
            <a:extLst>
              <a:ext uri="{FF2B5EF4-FFF2-40B4-BE49-F238E27FC236}">
                <a16:creationId xmlns:a16="http://schemas.microsoft.com/office/drawing/2014/main" id="{FFEC4229-734E-4FC2-B6A0-6DA9B8B1A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036665" y="67603"/>
            <a:ext cx="6972591" cy="6826263"/>
          </a:xfrm>
          <a:custGeom>
            <a:avLst/>
            <a:gdLst>
              <a:gd name="connsiteX0" fmla="*/ 0 w 6972591"/>
              <a:gd name="connsiteY0" fmla="*/ 1976924 h 6826263"/>
              <a:gd name="connsiteX1" fmla="*/ 1976924 w 6972591"/>
              <a:gd name="connsiteY1" fmla="*/ 0 h 6826263"/>
              <a:gd name="connsiteX2" fmla="*/ 6972591 w 6972591"/>
              <a:gd name="connsiteY2" fmla="*/ 0 h 6826263"/>
              <a:gd name="connsiteX3" fmla="*/ 6972590 w 6972591"/>
              <a:gd name="connsiteY3" fmla="*/ 4703010 h 6826263"/>
              <a:gd name="connsiteX4" fmla="*/ 4849338 w 6972591"/>
              <a:gd name="connsiteY4" fmla="*/ 6826263 h 6826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2591" h="6826263">
                <a:moveTo>
                  <a:pt x="0" y="1976924"/>
                </a:moveTo>
                <a:lnTo>
                  <a:pt x="1976924" y="0"/>
                </a:lnTo>
                <a:lnTo>
                  <a:pt x="6972591" y="0"/>
                </a:lnTo>
                <a:lnTo>
                  <a:pt x="6972590" y="4703010"/>
                </a:lnTo>
                <a:lnTo>
                  <a:pt x="4849338" y="68262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id="{BC01FF70-2FFE-4A99-9E3F-9699B085CA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39100" y="1809291"/>
            <a:ext cx="3790670" cy="421457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a16="http://schemas.microsoft.com/office/drawing/2014/main" id="{6FA8D7CA-01D6-49EC-955B-6E51F6FB6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Freeform: Shape 17">
            <a:extLst>
              <a:ext uri="{FF2B5EF4-FFF2-40B4-BE49-F238E27FC236}">
                <a16:creationId xmlns:a16="http://schemas.microsoft.com/office/drawing/2014/main" id="{ADAA6A52-6F71-45C6-A3A3-8F4104091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6 w 5353835"/>
              <a:gd name="connsiteY0" fmla="*/ 5273742 h 5353835"/>
              <a:gd name="connsiteX1" fmla="*/ 4927602 w 5353835"/>
              <a:gd name="connsiteY1" fmla="*/ 5273742 h 5353835"/>
              <a:gd name="connsiteX2" fmla="*/ 4847509 w 5353835"/>
              <a:gd name="connsiteY2" fmla="*/ 5353835 h 5353835"/>
              <a:gd name="connsiteX3" fmla="*/ 770599 w 5353835"/>
              <a:gd name="connsiteY3" fmla="*/ 5353835 h 5353835"/>
              <a:gd name="connsiteX4" fmla="*/ 422575 w 5353835"/>
              <a:gd name="connsiteY4" fmla="*/ 80093 h 5353835"/>
              <a:gd name="connsiteX5" fmla="*/ 502668 w 5353835"/>
              <a:gd name="connsiteY5" fmla="*/ 0 h 5353835"/>
              <a:gd name="connsiteX6" fmla="*/ 5353835 w 5353835"/>
              <a:gd name="connsiteY6" fmla="*/ 0 h 5353835"/>
              <a:gd name="connsiteX7" fmla="*/ 5353835 w 5353835"/>
              <a:gd name="connsiteY7" fmla="*/ 4847509 h 5353835"/>
              <a:gd name="connsiteX8" fmla="*/ 5273742 w 5353835"/>
              <a:gd name="connsiteY8" fmla="*/ 4927602 h 5353835"/>
              <a:gd name="connsiteX9" fmla="*/ 5273742 w 5353835"/>
              <a:gd name="connsiteY9" fmla="*/ 80093 h 5353835"/>
              <a:gd name="connsiteX10" fmla="*/ 0 w 5353835"/>
              <a:gd name="connsiteY10" fmla="*/ 502667 h 5353835"/>
              <a:gd name="connsiteX11" fmla="*/ 80093 w 5353835"/>
              <a:gd name="connsiteY11" fmla="*/ 422574 h 5353835"/>
              <a:gd name="connsiteX12" fmla="*/ 80093 w 5353835"/>
              <a:gd name="connsiteY12" fmla="*/ 4663329 h 5353835"/>
              <a:gd name="connsiteX13" fmla="*/ 0 w 5353835"/>
              <a:gd name="connsiteY13" fmla="*/ 4583236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6" y="5273742"/>
                </a:moveTo>
                <a:lnTo>
                  <a:pt x="4927602" y="5273742"/>
                </a:lnTo>
                <a:lnTo>
                  <a:pt x="4847509" y="5353835"/>
                </a:lnTo>
                <a:lnTo>
                  <a:pt x="770599" y="5353835"/>
                </a:lnTo>
                <a:close/>
                <a:moveTo>
                  <a:pt x="422575" y="80093"/>
                </a:moveTo>
                <a:lnTo>
                  <a:pt x="502668" y="0"/>
                </a:lnTo>
                <a:lnTo>
                  <a:pt x="5353835" y="0"/>
                </a:lnTo>
                <a:lnTo>
                  <a:pt x="5353835" y="4847509"/>
                </a:lnTo>
                <a:lnTo>
                  <a:pt x="5273742" y="4927602"/>
                </a:lnTo>
                <a:lnTo>
                  <a:pt x="5273742" y="80093"/>
                </a:lnTo>
                <a:close/>
                <a:moveTo>
                  <a:pt x="0" y="502667"/>
                </a:moveTo>
                <a:lnTo>
                  <a:pt x="80093" y="422574"/>
                </a:lnTo>
                <a:lnTo>
                  <a:pt x="80093" y="4663329"/>
                </a:lnTo>
                <a:lnTo>
                  <a:pt x="0" y="45832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TextBox 2">
            <a:extLst>
              <a:ext uri="{FF2B5EF4-FFF2-40B4-BE49-F238E27FC236}">
                <a16:creationId xmlns:a16="http://schemas.microsoft.com/office/drawing/2014/main" id="{8DE58D7A-475A-16A9-0D92-BBA84279E9D8}"/>
              </a:ext>
            </a:extLst>
          </p:cNvPr>
          <p:cNvSpPr txBox="1"/>
          <p:nvPr/>
        </p:nvSpPr>
        <p:spPr>
          <a:xfrm>
            <a:off x="1116701" y="2452526"/>
            <a:ext cx="4248318" cy="195294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080808"/>
                </a:solidFill>
                <a:latin typeface="+mj-lt"/>
                <a:ea typeface="+mj-ea"/>
                <a:cs typeface="+mj-cs"/>
              </a:rPr>
              <a:t>DEPLOYMENT</a:t>
            </a:r>
          </a:p>
        </p:txBody>
      </p:sp>
      <p:sp>
        <p:nvSpPr>
          <p:cNvPr id="20" name="Isosceles Triangle 19">
            <a:extLst>
              <a:ext uri="{FF2B5EF4-FFF2-40B4-BE49-F238E27FC236}">
                <a16:creationId xmlns:a16="http://schemas.microsoft.com/office/drawing/2014/main" id="{DBD14339-4332-4769-B35F-FDA39761E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298702" y="-1"/>
            <a:ext cx="2158854" cy="107942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24D2F742-54E7-4C62-98C5-F8990E2A0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69144" y="523673"/>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176DD56-124E-424A-869A-5281743F2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624288" y="1584143"/>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2401BDF6-9398-44DA-B3E3-5E3E9D80AD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934212" y="4355671"/>
            <a:ext cx="1981336" cy="2736866"/>
          </a:xfrm>
          <a:custGeom>
            <a:avLst/>
            <a:gdLst>
              <a:gd name="connsiteX0" fmla="*/ 0 w 1981336"/>
              <a:gd name="connsiteY0" fmla="*/ 0 h 2736866"/>
              <a:gd name="connsiteX1" fmla="*/ 1981336 w 1981336"/>
              <a:gd name="connsiteY1" fmla="*/ 1981336 h 2736866"/>
              <a:gd name="connsiteX2" fmla="*/ 1225806 w 1981336"/>
              <a:gd name="connsiteY2" fmla="*/ 2736866 h 2736866"/>
              <a:gd name="connsiteX3" fmla="*/ 0 w 1981336"/>
              <a:gd name="connsiteY3" fmla="*/ 2736866 h 2736866"/>
            </a:gdLst>
            <a:ahLst/>
            <a:cxnLst>
              <a:cxn ang="0">
                <a:pos x="connsiteX0" y="connsiteY0"/>
              </a:cxn>
              <a:cxn ang="0">
                <a:pos x="connsiteX1" y="connsiteY1"/>
              </a:cxn>
              <a:cxn ang="0">
                <a:pos x="connsiteX2" y="connsiteY2"/>
              </a:cxn>
              <a:cxn ang="0">
                <a:pos x="connsiteX3" y="connsiteY3"/>
              </a:cxn>
            </a:cxnLst>
            <a:rect l="l" t="t" r="r" b="b"/>
            <a:pathLst>
              <a:path w="1981336" h="2736866">
                <a:moveTo>
                  <a:pt x="0" y="0"/>
                </a:moveTo>
                <a:lnTo>
                  <a:pt x="1981336" y="1981336"/>
                </a:lnTo>
                <a:lnTo>
                  <a:pt x="1225806" y="2736866"/>
                </a:lnTo>
                <a:lnTo>
                  <a:pt x="0" y="273686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Isosceles Triangle 27">
            <a:extLst>
              <a:ext uri="{FF2B5EF4-FFF2-40B4-BE49-F238E27FC236}">
                <a16:creationId xmlns:a16="http://schemas.microsoft.com/office/drawing/2014/main" id="{90BDA9F5-1E5C-404B-9A6C-5D5C8E0D12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5436" y="3687690"/>
            <a:ext cx="6325510" cy="317030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15832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730BF2E-043C-2D75-F4D3-9595745C2D41}"/>
              </a:ext>
            </a:extLst>
          </p:cNvPr>
          <p:cNvPicPr>
            <a:picLocks noChangeAspect="1"/>
          </p:cNvPicPr>
          <p:nvPr/>
        </p:nvPicPr>
        <p:blipFill rotWithShape="1">
          <a:blip r:embed="rId2"/>
          <a:srcRect t="11259" r="7250" b="4741"/>
          <a:stretch/>
        </p:blipFill>
        <p:spPr>
          <a:xfrm>
            <a:off x="643467" y="651294"/>
            <a:ext cx="10905066" cy="5555410"/>
          </a:xfrm>
          <a:prstGeom prst="rect">
            <a:avLst/>
          </a:prstGeom>
          <a:ln>
            <a:noFill/>
          </a:ln>
        </p:spPr>
      </p:pic>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9346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67501-913A-5B36-4052-5E94FA46A0F0}"/>
              </a:ext>
            </a:extLst>
          </p:cNvPr>
          <p:cNvSpPr>
            <a:spLocks noGrp="1"/>
          </p:cNvSpPr>
          <p:nvPr>
            <p:ph type="title"/>
          </p:nvPr>
        </p:nvSpPr>
        <p:spPr>
          <a:xfrm>
            <a:off x="4965430" y="629268"/>
            <a:ext cx="6586491" cy="1286160"/>
          </a:xfrm>
        </p:spPr>
        <p:txBody>
          <a:bodyPr anchor="b">
            <a:normAutofit/>
          </a:bodyPr>
          <a:lstStyle/>
          <a:p>
            <a:r>
              <a:rPr lang="en-IN" sz="4100"/>
              <a:t>                        Data Collection</a:t>
            </a:r>
          </a:p>
        </p:txBody>
      </p:sp>
      <p:sp>
        <p:nvSpPr>
          <p:cNvPr id="3" name="Content Placeholder 2">
            <a:extLst>
              <a:ext uri="{FF2B5EF4-FFF2-40B4-BE49-F238E27FC236}">
                <a16:creationId xmlns:a16="http://schemas.microsoft.com/office/drawing/2014/main" id="{8F28659D-89A3-A8E2-B1EA-F591FADA29A6}"/>
              </a:ext>
            </a:extLst>
          </p:cNvPr>
          <p:cNvSpPr>
            <a:spLocks noGrp="1"/>
          </p:cNvSpPr>
          <p:nvPr>
            <p:ph idx="1"/>
          </p:nvPr>
        </p:nvSpPr>
        <p:spPr>
          <a:xfrm>
            <a:off x="4965431" y="2438400"/>
            <a:ext cx="6586489" cy="3785419"/>
          </a:xfrm>
        </p:spPr>
        <p:txBody>
          <a:bodyPr>
            <a:normAutofit/>
          </a:bodyPr>
          <a:lstStyle/>
          <a:p>
            <a:r>
              <a:rPr lang="en-IN" sz="1700">
                <a:latin typeface="Times New Roman" panose="02020603050405020304" pitchFamily="18" charset="0"/>
                <a:cs typeface="Times New Roman" panose="02020603050405020304" pitchFamily="18" charset="0"/>
              </a:rPr>
              <a:t>Website:  From </a:t>
            </a:r>
            <a:r>
              <a:rPr lang="en-IN" sz="1700" b="1" i="0">
                <a:effectLst/>
                <a:latin typeface="Times New Roman" panose="02020603050405020304" pitchFamily="18" charset="0"/>
                <a:cs typeface="Times New Roman" panose="02020603050405020304" pitchFamily="18" charset="0"/>
              </a:rPr>
              <a:t>Infosys Limited (INFY.NS) </a:t>
            </a:r>
            <a:r>
              <a:rPr lang="en-IN" sz="1700" i="0">
                <a:effectLst/>
                <a:latin typeface="Times New Roman" panose="02020603050405020304" pitchFamily="18" charset="0"/>
                <a:cs typeface="Times New Roman" panose="02020603050405020304" pitchFamily="18" charset="0"/>
              </a:rPr>
              <a:t>we have </a:t>
            </a:r>
            <a:r>
              <a:rPr lang="en-IN" sz="1700">
                <a:latin typeface="Times New Roman" panose="02020603050405020304" pitchFamily="18" charset="0"/>
                <a:cs typeface="Times New Roman" panose="02020603050405020304" pitchFamily="18" charset="0"/>
              </a:rPr>
              <a:t>taken the historical data from 2016-04-01 to 2022-11-04.</a:t>
            </a:r>
          </a:p>
          <a:p>
            <a:r>
              <a:rPr lang="en-IN" sz="1700">
                <a:latin typeface="Times New Roman" panose="02020603050405020304" pitchFamily="18" charset="0"/>
                <a:cs typeface="Times New Roman" panose="02020603050405020304" pitchFamily="18" charset="0"/>
              </a:rPr>
              <a:t>Data Columns are : Open, Close, High, Low, Adj Close, Volume.</a:t>
            </a:r>
          </a:p>
          <a:p>
            <a:r>
              <a:rPr lang="en-IN" sz="1700">
                <a:latin typeface="Times New Roman" panose="02020603050405020304" pitchFamily="18" charset="0"/>
                <a:cs typeface="Times New Roman" panose="02020603050405020304" pitchFamily="18" charset="0"/>
              </a:rPr>
              <a:t>In stock Trading, the high and low refer to the maximum and minimum prices in a given time period. </a:t>
            </a:r>
          </a:p>
          <a:p>
            <a:r>
              <a:rPr lang="en-IN" sz="1700">
                <a:latin typeface="Times New Roman" panose="02020603050405020304" pitchFamily="18" charset="0"/>
                <a:cs typeface="Times New Roman" panose="02020603050405020304" pitchFamily="18" charset="0"/>
              </a:rPr>
              <a:t>Open and close are the prices at which a stock began and ended trading in the same period.</a:t>
            </a:r>
          </a:p>
          <a:p>
            <a:r>
              <a:rPr lang="en-IN" sz="1700">
                <a:latin typeface="Times New Roman" panose="02020603050405020304" pitchFamily="18" charset="0"/>
                <a:cs typeface="Times New Roman" panose="02020603050405020304" pitchFamily="18" charset="0"/>
              </a:rPr>
              <a:t>Volume is the total amount of the trading activity-adjusted values factor in corporate actions such as dividends, stock, splits, and new share insurance </a:t>
            </a:r>
          </a:p>
          <a:p>
            <a:r>
              <a:rPr lang="en-IN" sz="1700">
                <a:latin typeface="Times New Roman" panose="02020603050405020304" pitchFamily="18" charset="0"/>
                <a:cs typeface="Times New Roman" panose="02020603050405020304" pitchFamily="18" charset="0"/>
              </a:rPr>
              <a:t>We are mainly focusing on the </a:t>
            </a:r>
            <a:r>
              <a:rPr lang="en-IN" sz="1700" b="1">
                <a:latin typeface="Times New Roman" panose="02020603050405020304" pitchFamily="18" charset="0"/>
                <a:cs typeface="Times New Roman" panose="02020603050405020304" pitchFamily="18" charset="0"/>
              </a:rPr>
              <a:t>Close columns </a:t>
            </a:r>
            <a:r>
              <a:rPr lang="en-IN" sz="1700">
                <a:latin typeface="Times New Roman" panose="02020603050405020304" pitchFamily="18" charset="0"/>
                <a:cs typeface="Times New Roman" panose="02020603050405020304" pitchFamily="18" charset="0"/>
              </a:rPr>
              <a:t>and making forecasting based on the input</a:t>
            </a:r>
            <a:r>
              <a:rPr lang="en-IN" sz="1700">
                <a:latin typeface="Yahoo Sans Finance"/>
              </a:rPr>
              <a:t>.</a:t>
            </a:r>
          </a:p>
          <a:p>
            <a:pPr marL="0" indent="0">
              <a:buNone/>
            </a:pPr>
            <a:endParaRPr lang="en-IN" sz="1700">
              <a:latin typeface="Yahoo Sans Finance"/>
            </a:endParaRPr>
          </a:p>
          <a:p>
            <a:endParaRPr lang="en-IN" sz="1700"/>
          </a:p>
        </p:txBody>
      </p:sp>
      <p:pic>
        <p:nvPicPr>
          <p:cNvPr id="5" name="Picture 4">
            <a:extLst>
              <a:ext uri="{FF2B5EF4-FFF2-40B4-BE49-F238E27FC236}">
                <a16:creationId xmlns:a16="http://schemas.microsoft.com/office/drawing/2014/main" id="{9EA5CE76-8DB3-A630-FEB5-5A0A85AFF2B1}"/>
              </a:ext>
            </a:extLst>
          </p:cNvPr>
          <p:cNvPicPr>
            <a:picLocks noChangeAspect="1"/>
          </p:cNvPicPr>
          <p:nvPr/>
        </p:nvPicPr>
        <p:blipFill rotWithShape="1">
          <a:blip r:embed="rId2"/>
          <a:srcRect r="61809" b="-445"/>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11C7E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359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2CA3E42-EE59-DD3C-1A1C-E08EAE1BD824}"/>
              </a:ext>
            </a:extLst>
          </p:cNvPr>
          <p:cNvPicPr>
            <a:picLocks noChangeAspect="1"/>
          </p:cNvPicPr>
          <p:nvPr/>
        </p:nvPicPr>
        <p:blipFill rotWithShape="1">
          <a:blip r:embed="rId2"/>
          <a:srcRect l="16750" t="16000" r="17084" b="18518"/>
          <a:stretch/>
        </p:blipFill>
        <p:spPr>
          <a:xfrm>
            <a:off x="1092216" y="643467"/>
            <a:ext cx="1000756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5854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9BA5E5D-46AE-BB95-B103-AD8467989D15}"/>
              </a:ext>
            </a:extLst>
          </p:cNvPr>
          <p:cNvPicPr>
            <a:picLocks noChangeAspect="1"/>
          </p:cNvPicPr>
          <p:nvPr/>
        </p:nvPicPr>
        <p:blipFill rotWithShape="1">
          <a:blip r:embed="rId2"/>
          <a:srcRect l="16250" t="12592" r="18723" b="17681"/>
          <a:stretch/>
        </p:blipFill>
        <p:spPr>
          <a:xfrm>
            <a:off x="1477740" y="643467"/>
            <a:ext cx="9236519"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8903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4EB889E-487F-C297-5280-F6F39D872B66}"/>
              </a:ext>
            </a:extLst>
          </p:cNvPr>
          <p:cNvPicPr>
            <a:picLocks noChangeAspect="1"/>
          </p:cNvPicPr>
          <p:nvPr/>
        </p:nvPicPr>
        <p:blipFill rotWithShape="1">
          <a:blip r:embed="rId2"/>
          <a:srcRect l="15584" t="14667" r="19917" b="17926"/>
          <a:stretch/>
        </p:blipFill>
        <p:spPr>
          <a:xfrm>
            <a:off x="1357579" y="643467"/>
            <a:ext cx="9476842"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373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2AF05B5-FB7A-6463-6662-431F6767C14C}"/>
              </a:ext>
            </a:extLst>
          </p:cNvPr>
          <p:cNvPicPr>
            <a:picLocks noChangeAspect="1"/>
          </p:cNvPicPr>
          <p:nvPr/>
        </p:nvPicPr>
        <p:blipFill rotWithShape="1">
          <a:blip r:embed="rId2"/>
          <a:srcRect l="14000" t="12001" r="18083" b="19258"/>
          <a:stretch/>
        </p:blipFill>
        <p:spPr>
          <a:xfrm>
            <a:off x="1203302" y="643467"/>
            <a:ext cx="9785396"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35099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chart&#10;&#10;Description automatically generated">
            <a:extLst>
              <a:ext uri="{FF2B5EF4-FFF2-40B4-BE49-F238E27FC236}">
                <a16:creationId xmlns:a16="http://schemas.microsoft.com/office/drawing/2014/main" id="{5C57337B-43B1-992A-F454-F2ED8BC4A9A8}"/>
              </a:ext>
            </a:extLst>
          </p:cNvPr>
          <p:cNvPicPr>
            <a:picLocks noChangeAspect="1"/>
          </p:cNvPicPr>
          <p:nvPr/>
        </p:nvPicPr>
        <p:blipFill rotWithShape="1">
          <a:blip r:embed="rId2"/>
          <a:srcRect l="14750" t="11556" r="15000" b="15408"/>
          <a:stretch/>
        </p:blipFill>
        <p:spPr>
          <a:xfrm>
            <a:off x="1332840" y="643467"/>
            <a:ext cx="9526320"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4991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Rectangle 1">
            <a:extLst>
              <a:ext uri="{FF2B5EF4-FFF2-40B4-BE49-F238E27FC236}">
                <a16:creationId xmlns:a16="http://schemas.microsoft.com/office/drawing/2014/main" id="{2DE1E311-257B-8D5B-C670-4A4832BA3523}"/>
              </a:ext>
            </a:extLst>
          </p:cNvPr>
          <p:cNvSpPr/>
          <p:nvPr/>
        </p:nvSpPr>
        <p:spPr>
          <a:xfrm>
            <a:off x="3204642" y="2353641"/>
            <a:ext cx="5782716" cy="2150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080808"/>
                </a:solidFill>
                <a:latin typeface="+mj-lt"/>
                <a:ea typeface="+mj-ea"/>
                <a:cs typeface="+mj-cs"/>
              </a:rPr>
              <a:t>THANK YOU </a:t>
            </a:r>
          </a:p>
        </p:txBody>
      </p:sp>
      <p:sp>
        <p:nvSpPr>
          <p:cNvPr id="25" name="Isosceles Triangle 24">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191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F8710E-8A28-8FEB-F46E-00B5210498D9}"/>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a:solidFill>
                  <a:schemeClr val="tx1"/>
                </a:solidFill>
                <a:latin typeface="+mj-lt"/>
                <a:ea typeface="+mj-ea"/>
                <a:cs typeface="+mj-cs"/>
              </a:rPr>
              <a:t>Data Initial (Exploratory data Analysis)</a:t>
            </a:r>
          </a:p>
        </p:txBody>
      </p:sp>
      <p:sp>
        <p:nvSpPr>
          <p:cNvPr id="5" name="TextBox 4">
            <a:extLst>
              <a:ext uri="{FF2B5EF4-FFF2-40B4-BE49-F238E27FC236}">
                <a16:creationId xmlns:a16="http://schemas.microsoft.com/office/drawing/2014/main" id="{3646D05A-A289-6F3A-C342-17106DFBBE62}"/>
              </a:ext>
            </a:extLst>
          </p:cNvPr>
          <p:cNvSpPr txBox="1"/>
          <p:nvPr/>
        </p:nvSpPr>
        <p:spPr>
          <a:xfrm>
            <a:off x="643469" y="1782981"/>
            <a:ext cx="4008384" cy="439398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We have data on working days only and so there are 1701 data with start date as 2016-01-01 and end date as 2022-10-04 </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Date is in Date time data types.</a:t>
            </a:r>
          </a:p>
          <a:p>
            <a:pPr indent="-228600">
              <a:lnSpc>
                <a:spcPct val="90000"/>
              </a:lnSpc>
              <a:spcAft>
                <a:spcPts val="600"/>
              </a:spcAft>
              <a:buFont typeface="Arial" panose="020B0604020202020204" pitchFamily="34" charset="0"/>
              <a:buChar char="•"/>
            </a:pPr>
            <a:r>
              <a:rPr lang="en-US" sz="2000"/>
              <a:t>      Close is in  float64 data types.</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Data set does not contain any null values.</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Data set contains 1701 rows and 1 columns .</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Content Placeholder 3">
            <a:extLst>
              <a:ext uri="{FF2B5EF4-FFF2-40B4-BE49-F238E27FC236}">
                <a16:creationId xmlns:a16="http://schemas.microsoft.com/office/drawing/2014/main" id="{4F1674F3-4AA0-7B4E-EB1B-AD7DA1D34215}"/>
              </a:ext>
            </a:extLst>
          </p:cNvPr>
          <p:cNvGraphicFramePr>
            <a:graphicFrameLocks noGrp="1"/>
          </p:cNvGraphicFramePr>
          <p:nvPr>
            <p:ph idx="1"/>
            <p:extLst>
              <p:ext uri="{D42A27DB-BD31-4B8C-83A1-F6EECF244321}">
                <p14:modId xmlns:p14="http://schemas.microsoft.com/office/powerpoint/2010/main" val="3105387767"/>
              </p:ext>
            </p:extLst>
          </p:nvPr>
        </p:nvGraphicFramePr>
        <p:xfrm>
          <a:off x="6213726" y="1782981"/>
          <a:ext cx="4416400" cy="4361901"/>
        </p:xfrm>
        <a:graphic>
          <a:graphicData uri="http://schemas.openxmlformats.org/drawingml/2006/table">
            <a:tbl>
              <a:tblPr>
                <a:noFill/>
              </a:tblPr>
              <a:tblGrid>
                <a:gridCol w="2271343">
                  <a:extLst>
                    <a:ext uri="{9D8B030D-6E8A-4147-A177-3AD203B41FA5}">
                      <a16:colId xmlns:a16="http://schemas.microsoft.com/office/drawing/2014/main" val="3210718079"/>
                    </a:ext>
                  </a:extLst>
                </a:gridCol>
                <a:gridCol w="2145057">
                  <a:extLst>
                    <a:ext uri="{9D8B030D-6E8A-4147-A177-3AD203B41FA5}">
                      <a16:colId xmlns:a16="http://schemas.microsoft.com/office/drawing/2014/main" val="2569002269"/>
                    </a:ext>
                  </a:extLst>
                </a:gridCol>
              </a:tblGrid>
              <a:tr h="490917">
                <a:tc>
                  <a:txBody>
                    <a:bodyPr/>
                    <a:lstStyle/>
                    <a:p>
                      <a:pPr algn="r" fontAlgn="ctr"/>
                      <a:br>
                        <a:rPr lang="en-IN" sz="1100" b="1" cap="none" spc="0">
                          <a:solidFill>
                            <a:schemeClr val="tx1"/>
                          </a:solidFill>
                          <a:effectLst/>
                        </a:rPr>
                      </a:br>
                      <a:r>
                        <a:rPr lang="en-IN" sz="1100" b="1" cap="none" spc="0">
                          <a:solidFill>
                            <a:schemeClr val="tx1"/>
                          </a:solidFill>
                          <a:effectLst/>
                        </a:rPr>
                        <a:t>Close</a:t>
                      </a:r>
                    </a:p>
                  </a:txBody>
                  <a:tcPr marL="58917" marR="42084" marT="36412" marB="84167" anchor="ctr">
                    <a:lnL w="12700" cmpd="sng">
                      <a:noFill/>
                      <a:prstDash val="solid"/>
                    </a:lnL>
                    <a:lnR w="12700" cmpd="sng">
                      <a:noFill/>
                      <a:prstDash val="solid"/>
                    </a:lnR>
                    <a:lnT w="12700" cap="flat" cmpd="sng" algn="ctr">
                      <a:solidFill>
                        <a:schemeClr val="tx1"/>
                      </a:solidFill>
                      <a:prstDash val="solid"/>
                    </a:lnT>
                    <a:lnB w="12700" cmpd="sng">
                      <a:noFill/>
                      <a:prstDash val="solid"/>
                    </a:lnB>
                    <a:noFill/>
                  </a:tcPr>
                </a:tc>
                <a:tc>
                  <a:txBody>
                    <a:bodyPr/>
                    <a:lstStyle/>
                    <a:p>
                      <a:pPr algn="r"/>
                      <a:endParaRPr lang="en-IN" sz="1100" cap="none" spc="0">
                        <a:solidFill>
                          <a:schemeClr val="tx1"/>
                        </a:solidFill>
                      </a:endParaRPr>
                    </a:p>
                  </a:txBody>
                  <a:tcPr marL="58917" marR="42084" marT="36412" marB="84167">
                    <a:lnL w="12700" cmpd="sng">
                      <a:noFill/>
                      <a:prstDash val="solid"/>
                    </a:lnL>
                    <a:lnR w="12700" cmpd="sng">
                      <a:noFill/>
                      <a:prstDash val="solid"/>
                    </a:lnR>
                    <a:lnT w="12700" cap="flat" cmpd="sng" algn="ctr">
                      <a:solidFill>
                        <a:schemeClr val="tx1"/>
                      </a:solidFill>
                      <a:prstDash val="solid"/>
                    </a:lnT>
                    <a:lnB w="12700" cmpd="sng">
                      <a:noFill/>
                      <a:prstDash val="solid"/>
                    </a:lnB>
                    <a:noFill/>
                  </a:tcPr>
                </a:tc>
                <a:extLst>
                  <a:ext uri="{0D108BD9-81ED-4DB2-BD59-A6C34878D82A}">
                    <a16:rowId xmlns:a16="http://schemas.microsoft.com/office/drawing/2014/main" val="215974290"/>
                  </a:ext>
                </a:extLst>
              </a:tr>
              <a:tr h="322582">
                <a:tc>
                  <a:txBody>
                    <a:bodyPr/>
                    <a:lstStyle/>
                    <a:p>
                      <a:pPr algn="r" fontAlgn="ctr"/>
                      <a:r>
                        <a:rPr lang="en-IN" sz="1100" b="1" cap="none" spc="0">
                          <a:solidFill>
                            <a:schemeClr val="tx1"/>
                          </a:solidFill>
                          <a:effectLst/>
                        </a:rPr>
                        <a:t>Date</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endParaRPr lang="en-IN" sz="1100" b="1" cap="none" spc="0">
                        <a:solidFill>
                          <a:schemeClr val="tx1"/>
                        </a:solidFill>
                        <a:effectLst/>
                      </a:endParaRP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144872152"/>
                  </a:ext>
                </a:extLst>
              </a:tr>
              <a:tr h="322582">
                <a:tc>
                  <a:txBody>
                    <a:bodyPr/>
                    <a:lstStyle/>
                    <a:p>
                      <a:pPr algn="r" fontAlgn="ctr"/>
                      <a:r>
                        <a:rPr lang="en-IN" sz="1100" b="1" cap="none" spc="0">
                          <a:solidFill>
                            <a:schemeClr val="tx1"/>
                          </a:solidFill>
                          <a:effectLst/>
                        </a:rPr>
                        <a:t>2016-01-04</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IN" sz="1100" cap="none" spc="0">
                          <a:solidFill>
                            <a:schemeClr val="tx1"/>
                          </a:solidFill>
                          <a:effectLst/>
                        </a:rPr>
                        <a:t>8.120000</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434891363"/>
                  </a:ext>
                </a:extLst>
              </a:tr>
              <a:tr h="322582">
                <a:tc>
                  <a:txBody>
                    <a:bodyPr/>
                    <a:lstStyle/>
                    <a:p>
                      <a:pPr algn="r" fontAlgn="ctr"/>
                      <a:r>
                        <a:rPr lang="en-IN" sz="1100" b="1" cap="none" spc="0">
                          <a:solidFill>
                            <a:schemeClr val="tx1"/>
                          </a:solidFill>
                          <a:effectLst/>
                        </a:rPr>
                        <a:t>2016-01-05</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IN" sz="1100" cap="none" spc="0">
                          <a:solidFill>
                            <a:schemeClr val="tx1"/>
                          </a:solidFill>
                          <a:effectLst/>
                        </a:rPr>
                        <a:t>8.100000</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219304370"/>
                  </a:ext>
                </a:extLst>
              </a:tr>
              <a:tr h="322582">
                <a:tc>
                  <a:txBody>
                    <a:bodyPr/>
                    <a:lstStyle/>
                    <a:p>
                      <a:pPr algn="r" fontAlgn="ctr"/>
                      <a:r>
                        <a:rPr lang="en-IN" sz="1100" b="1" cap="none" spc="0">
                          <a:solidFill>
                            <a:schemeClr val="tx1"/>
                          </a:solidFill>
                          <a:effectLst/>
                        </a:rPr>
                        <a:t>2016-01-06</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IN" sz="1100" cap="none" spc="0">
                          <a:solidFill>
                            <a:schemeClr val="tx1"/>
                          </a:solidFill>
                          <a:effectLst/>
                        </a:rPr>
                        <a:t>8.035000</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8443525"/>
                  </a:ext>
                </a:extLst>
              </a:tr>
              <a:tr h="322582">
                <a:tc>
                  <a:txBody>
                    <a:bodyPr/>
                    <a:lstStyle/>
                    <a:p>
                      <a:pPr algn="r" fontAlgn="ctr"/>
                      <a:r>
                        <a:rPr lang="en-IN" sz="1100" b="1" cap="none" spc="0">
                          <a:solidFill>
                            <a:schemeClr val="tx1"/>
                          </a:solidFill>
                          <a:effectLst/>
                        </a:rPr>
                        <a:t>2016-01-07</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IN" sz="1100" cap="none" spc="0">
                          <a:solidFill>
                            <a:schemeClr val="tx1"/>
                          </a:solidFill>
                          <a:effectLst/>
                        </a:rPr>
                        <a:t>8.030000</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259104972"/>
                  </a:ext>
                </a:extLst>
              </a:tr>
              <a:tr h="322582">
                <a:tc>
                  <a:txBody>
                    <a:bodyPr/>
                    <a:lstStyle/>
                    <a:p>
                      <a:pPr algn="r" fontAlgn="ctr"/>
                      <a:r>
                        <a:rPr lang="en-IN" sz="1100" b="1" cap="none" spc="0">
                          <a:solidFill>
                            <a:schemeClr val="tx1"/>
                          </a:solidFill>
                          <a:effectLst/>
                        </a:rPr>
                        <a:t>2016-01-08</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IN" sz="1100" cap="none" spc="0">
                          <a:solidFill>
                            <a:schemeClr val="tx1"/>
                          </a:solidFill>
                          <a:effectLst/>
                        </a:rPr>
                        <a:t>8.085000</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274221515"/>
                  </a:ext>
                </a:extLst>
              </a:tr>
              <a:tr h="322582">
                <a:tc>
                  <a:txBody>
                    <a:bodyPr/>
                    <a:lstStyle/>
                    <a:p>
                      <a:pPr algn="r" fontAlgn="ctr"/>
                      <a:r>
                        <a:rPr lang="en-IN" sz="1100" b="1" cap="none" spc="0">
                          <a:solidFill>
                            <a:schemeClr val="tx1"/>
                          </a:solidFill>
                          <a:effectLst/>
                        </a:rPr>
                        <a:t>...</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IN" sz="1100" cap="none" spc="0">
                          <a:solidFill>
                            <a:schemeClr val="tx1"/>
                          </a:solidFill>
                          <a:effectLst/>
                        </a:rPr>
                        <a:t>...</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539090722"/>
                  </a:ext>
                </a:extLst>
              </a:tr>
              <a:tr h="322582">
                <a:tc>
                  <a:txBody>
                    <a:bodyPr/>
                    <a:lstStyle/>
                    <a:p>
                      <a:pPr algn="r" fontAlgn="ctr"/>
                      <a:r>
                        <a:rPr lang="en-IN" sz="1100" b="1" cap="none" spc="0">
                          <a:solidFill>
                            <a:schemeClr val="tx1"/>
                          </a:solidFill>
                          <a:effectLst/>
                        </a:rPr>
                        <a:t>2022-09-28</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IN" sz="1100" cap="none" spc="0">
                          <a:solidFill>
                            <a:schemeClr val="tx1"/>
                          </a:solidFill>
                          <a:effectLst/>
                        </a:rPr>
                        <a:t>17.110001</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263318842"/>
                  </a:ext>
                </a:extLst>
              </a:tr>
              <a:tr h="322582">
                <a:tc>
                  <a:txBody>
                    <a:bodyPr/>
                    <a:lstStyle/>
                    <a:p>
                      <a:pPr algn="r" fontAlgn="ctr"/>
                      <a:r>
                        <a:rPr lang="en-IN" sz="1100" b="1" cap="none" spc="0">
                          <a:solidFill>
                            <a:schemeClr val="tx1"/>
                          </a:solidFill>
                          <a:effectLst/>
                        </a:rPr>
                        <a:t>2022-09-29</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IN" sz="1100" cap="none" spc="0">
                          <a:solidFill>
                            <a:schemeClr val="tx1"/>
                          </a:solidFill>
                          <a:effectLst/>
                        </a:rPr>
                        <a:t>16.900000</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256776"/>
                  </a:ext>
                </a:extLst>
              </a:tr>
              <a:tr h="322582">
                <a:tc>
                  <a:txBody>
                    <a:bodyPr/>
                    <a:lstStyle/>
                    <a:p>
                      <a:pPr algn="r" fontAlgn="ctr"/>
                      <a:r>
                        <a:rPr lang="en-IN" sz="1100" b="1" cap="none" spc="0">
                          <a:solidFill>
                            <a:schemeClr val="tx1"/>
                          </a:solidFill>
                          <a:effectLst/>
                        </a:rPr>
                        <a:t>2022-09-30</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IN" sz="1100" cap="none" spc="0">
                          <a:solidFill>
                            <a:schemeClr val="tx1"/>
                          </a:solidFill>
                          <a:effectLst/>
                        </a:rPr>
                        <a:t>16.969999</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402589758"/>
                  </a:ext>
                </a:extLst>
              </a:tr>
              <a:tr h="322582">
                <a:tc>
                  <a:txBody>
                    <a:bodyPr/>
                    <a:lstStyle/>
                    <a:p>
                      <a:pPr algn="r" fontAlgn="ctr"/>
                      <a:r>
                        <a:rPr lang="en-IN" sz="1100" b="1" cap="none" spc="0">
                          <a:solidFill>
                            <a:schemeClr val="tx1"/>
                          </a:solidFill>
                          <a:effectLst/>
                        </a:rPr>
                        <a:t>2022-10-03</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IN" sz="1100" cap="none" spc="0">
                          <a:solidFill>
                            <a:schemeClr val="tx1"/>
                          </a:solidFill>
                          <a:effectLst/>
                        </a:rPr>
                        <a:t>17.049999</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305164009"/>
                  </a:ext>
                </a:extLst>
              </a:tr>
              <a:tr h="322582">
                <a:tc>
                  <a:txBody>
                    <a:bodyPr/>
                    <a:lstStyle/>
                    <a:p>
                      <a:pPr algn="r" fontAlgn="ctr"/>
                      <a:r>
                        <a:rPr lang="en-IN" sz="1100" b="1" cap="none" spc="0">
                          <a:solidFill>
                            <a:schemeClr val="tx1"/>
                          </a:solidFill>
                          <a:effectLst/>
                        </a:rPr>
                        <a:t>2022-10-04</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IN" sz="1100" cap="none" spc="0">
                          <a:solidFill>
                            <a:schemeClr val="tx1"/>
                          </a:solidFill>
                          <a:effectLst/>
                        </a:rPr>
                        <a:t>17.700001</a:t>
                      </a:r>
                    </a:p>
                  </a:txBody>
                  <a:tcPr marL="58917" marR="42084" marT="36412" marB="8416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439881839"/>
                  </a:ext>
                </a:extLst>
              </a:tr>
            </a:tbl>
          </a:graphicData>
        </a:graphic>
      </p:graphicFrame>
    </p:spTree>
    <p:extLst>
      <p:ext uri="{BB962C8B-B14F-4D97-AF65-F5344CB8AC3E}">
        <p14:creationId xmlns:p14="http://schemas.microsoft.com/office/powerpoint/2010/main" val="2688023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6" name="Rectangle 307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7" name="Freeform: Shape 308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D3D46DE1-14B0-2164-DDA7-2C081BEE4DAB}"/>
              </a:ext>
            </a:extLst>
          </p:cNvPr>
          <p:cNvSpPr txBox="1"/>
          <p:nvPr/>
        </p:nvSpPr>
        <p:spPr>
          <a:xfrm>
            <a:off x="828675" y="494414"/>
            <a:ext cx="10534650" cy="81740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300" kern="1200" dirty="0">
                <a:solidFill>
                  <a:schemeClr val="tx1"/>
                </a:solidFill>
                <a:latin typeface="+mj-lt"/>
                <a:ea typeface="+mj-ea"/>
                <a:cs typeface="+mj-cs"/>
              </a:rPr>
              <a:t>                                       Line Plot tracking of Closing Price of Stock Over Periods of Years</a:t>
            </a:r>
            <a:endParaRPr lang="en-US" sz="2300" kern="1200" dirty="0">
              <a:solidFill>
                <a:schemeClr val="tx1"/>
              </a:solidFill>
              <a:latin typeface="+mj-lt"/>
              <a:ea typeface="+mj-ea"/>
              <a:cs typeface="+mj-cs"/>
              <a:sym typeface="Arial"/>
            </a:endParaRPr>
          </a:p>
          <a:p>
            <a:pPr algn="ctr">
              <a:lnSpc>
                <a:spcPct val="90000"/>
              </a:lnSpc>
              <a:spcBef>
                <a:spcPct val="0"/>
              </a:spcBef>
              <a:spcAft>
                <a:spcPts val="600"/>
              </a:spcAft>
            </a:pPr>
            <a:endParaRPr lang="en-US" sz="2300" kern="1200" dirty="0">
              <a:solidFill>
                <a:schemeClr val="tx1"/>
              </a:solidFill>
              <a:latin typeface="+mj-lt"/>
              <a:ea typeface="+mj-ea"/>
              <a:cs typeface="+mj-cs"/>
            </a:endParaRPr>
          </a:p>
        </p:txBody>
      </p:sp>
      <p:pic>
        <p:nvPicPr>
          <p:cNvPr id="3074" name="Picture 2">
            <a:extLst>
              <a:ext uri="{FF2B5EF4-FFF2-40B4-BE49-F238E27FC236}">
                <a16:creationId xmlns:a16="http://schemas.microsoft.com/office/drawing/2014/main" id="{952B787D-FB86-9F1B-18AB-7832C7928CF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50746" y="2354239"/>
            <a:ext cx="8490507" cy="3948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594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4102">
            <a:extLst>
              <a:ext uri="{FF2B5EF4-FFF2-40B4-BE49-F238E27FC236}">
                <a16:creationId xmlns:a16="http://schemas.microsoft.com/office/drawing/2014/main" id="{24747089-0322-4B03-B224-817DD4C8B7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1" name="Freeform: Shape 4104">
            <a:extLst>
              <a:ext uri="{FF2B5EF4-FFF2-40B4-BE49-F238E27FC236}">
                <a16:creationId xmlns:a16="http://schemas.microsoft.com/office/drawing/2014/main" id="{7228512D-3055-4911-A4D1-4A084C9C4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933928"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2" name="Isosceles Triangle 4106">
            <a:extLst>
              <a:ext uri="{FF2B5EF4-FFF2-40B4-BE49-F238E27FC236}">
                <a16:creationId xmlns:a16="http://schemas.microsoft.com/office/drawing/2014/main" id="{3C98C7BF-70D9-4D19-BD2D-D808991FD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3853" y="5272381"/>
            <a:ext cx="3171238" cy="158561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4" name="Rectangle 4108">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940246"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6" name="Frame 4110">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501609"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D80F19D-1E8B-CB0F-3E10-2E50DE4E2121}"/>
              </a:ext>
            </a:extLst>
          </p:cNvPr>
          <p:cNvSpPr>
            <a:spLocks noGrp="1"/>
          </p:cNvSpPr>
          <p:nvPr>
            <p:ph type="title"/>
          </p:nvPr>
        </p:nvSpPr>
        <p:spPr>
          <a:xfrm>
            <a:off x="6817190" y="2721789"/>
            <a:ext cx="3618284" cy="1345720"/>
          </a:xfrm>
          <a:noFill/>
        </p:spPr>
        <p:txBody>
          <a:bodyPr vert="horz" lIns="91440" tIns="45720" rIns="91440" bIns="45720" rtlCol="0" anchor="ctr">
            <a:normAutofit/>
          </a:bodyPr>
          <a:lstStyle/>
          <a:p>
            <a:pPr algn="ctr"/>
            <a:r>
              <a:rPr lang="en-US" sz="2800" kern="1200">
                <a:solidFill>
                  <a:srgbClr val="080808"/>
                </a:solidFill>
                <a:latin typeface="+mj-lt"/>
                <a:ea typeface="+mj-ea"/>
                <a:cs typeface="+mj-cs"/>
              </a:rPr>
              <a:t>Data Visualization </a:t>
            </a:r>
          </a:p>
        </p:txBody>
      </p:sp>
      <p:sp>
        <p:nvSpPr>
          <p:cNvPr id="4108" name="Freeform: Shape 4112">
            <a:extLst>
              <a:ext uri="{FF2B5EF4-FFF2-40B4-BE49-F238E27FC236}">
                <a16:creationId xmlns:a16="http://schemas.microsoft.com/office/drawing/2014/main" id="{FFD685C2-1A84-41DE-BFA0-0A068F83D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914977"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AB133B56-73A1-914A-FA17-FE736B8E51F5}"/>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536" b="1536"/>
          <a:stretch>
            <a:fillRect/>
          </a:stretch>
        </p:blipFill>
        <p:spPr bwMode="auto">
          <a:xfrm>
            <a:off x="321735" y="1462761"/>
            <a:ext cx="4978053" cy="393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400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30" name="Picture 10">
            <a:extLst>
              <a:ext uri="{FF2B5EF4-FFF2-40B4-BE49-F238E27FC236}">
                <a16:creationId xmlns:a16="http://schemas.microsoft.com/office/drawing/2014/main" id="{E384CF1D-4C01-0BD6-393A-FA22302778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2801" y="744426"/>
            <a:ext cx="3683111" cy="17816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5B82C22-AA32-A36C-B224-F6F3AA4E6C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44092" y="468088"/>
            <a:ext cx="2416551" cy="179146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E9B81A2-612D-CDED-E539-1BB2E3BEEA9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46096" y="3683703"/>
            <a:ext cx="6839378" cy="302642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9B358DB2-7BE6-1CC4-DC12-EF951C1654C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853268" y="732383"/>
            <a:ext cx="3567362" cy="249149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33D292C-A13D-07D4-DD7C-0846F1C3AD15}"/>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971644" y="4584392"/>
            <a:ext cx="3333028" cy="22276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F89568-75D3-48E1-68AF-D952E6909348}"/>
              </a:ext>
            </a:extLst>
          </p:cNvPr>
          <p:cNvSpPr txBox="1"/>
          <p:nvPr/>
        </p:nvSpPr>
        <p:spPr>
          <a:xfrm>
            <a:off x="8148320" y="4226560"/>
            <a:ext cx="3469743" cy="369332"/>
          </a:xfrm>
          <a:prstGeom prst="rect">
            <a:avLst/>
          </a:prstGeom>
          <a:noFill/>
        </p:spPr>
        <p:txBody>
          <a:bodyPr wrap="square" rtlCol="0">
            <a:spAutoFit/>
          </a:bodyPr>
          <a:lstStyle/>
          <a:p>
            <a:r>
              <a:rPr lang="en-IN" dirty="0"/>
              <a:t>      Scatter Plot Close Distribution</a:t>
            </a:r>
          </a:p>
        </p:txBody>
      </p:sp>
      <p:sp>
        <p:nvSpPr>
          <p:cNvPr id="6" name="TextBox 5">
            <a:extLst>
              <a:ext uri="{FF2B5EF4-FFF2-40B4-BE49-F238E27FC236}">
                <a16:creationId xmlns:a16="http://schemas.microsoft.com/office/drawing/2014/main" id="{B3F7759F-CBB9-6A2C-691A-D8CEBDF453BD}"/>
              </a:ext>
            </a:extLst>
          </p:cNvPr>
          <p:cNvSpPr txBox="1"/>
          <p:nvPr/>
        </p:nvSpPr>
        <p:spPr>
          <a:xfrm>
            <a:off x="442801" y="3223873"/>
            <a:ext cx="6633945" cy="369332"/>
          </a:xfrm>
          <a:prstGeom prst="rect">
            <a:avLst/>
          </a:prstGeom>
          <a:noFill/>
        </p:spPr>
        <p:txBody>
          <a:bodyPr wrap="square" rtlCol="0">
            <a:spAutoFit/>
          </a:bodyPr>
          <a:lstStyle/>
          <a:p>
            <a:r>
              <a:rPr lang="en-IN" dirty="0"/>
              <a:t>                         Percentage change for each day</a:t>
            </a:r>
          </a:p>
        </p:txBody>
      </p:sp>
      <p:sp>
        <p:nvSpPr>
          <p:cNvPr id="7" name="TextBox 6">
            <a:extLst>
              <a:ext uri="{FF2B5EF4-FFF2-40B4-BE49-F238E27FC236}">
                <a16:creationId xmlns:a16="http://schemas.microsoft.com/office/drawing/2014/main" id="{BE3997FE-A1BF-BE0D-5AF7-325EE86CB704}"/>
              </a:ext>
            </a:extLst>
          </p:cNvPr>
          <p:cNvSpPr txBox="1"/>
          <p:nvPr/>
        </p:nvSpPr>
        <p:spPr>
          <a:xfrm>
            <a:off x="442801" y="147873"/>
            <a:ext cx="3697512" cy="369332"/>
          </a:xfrm>
          <a:prstGeom prst="rect">
            <a:avLst/>
          </a:prstGeom>
          <a:noFill/>
        </p:spPr>
        <p:txBody>
          <a:bodyPr wrap="square" rtlCol="0">
            <a:spAutoFit/>
          </a:bodyPr>
          <a:lstStyle/>
          <a:p>
            <a:r>
              <a:rPr lang="en-IN" dirty="0"/>
              <a:t>             Heat Map Distribution</a:t>
            </a:r>
          </a:p>
        </p:txBody>
      </p:sp>
    </p:spTree>
    <p:extLst>
      <p:ext uri="{BB962C8B-B14F-4D97-AF65-F5344CB8AC3E}">
        <p14:creationId xmlns:p14="http://schemas.microsoft.com/office/powerpoint/2010/main" val="998684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620</TotalTime>
  <Words>1458</Words>
  <Application>Microsoft Office PowerPoint</Application>
  <PresentationFormat>Widescreen</PresentationFormat>
  <Paragraphs>160</Paragraphs>
  <Slides>55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Bahnschrift Condensed</vt:lpstr>
      <vt:lpstr>Calibri</vt:lpstr>
      <vt:lpstr>Calibri Light</vt:lpstr>
      <vt:lpstr>Times New Roman</vt:lpstr>
      <vt:lpstr>Wingdings</vt:lpstr>
      <vt:lpstr>Yahoo Sans Finance</vt:lpstr>
      <vt:lpstr>Office Theme</vt:lpstr>
      <vt:lpstr>PowerPoint Presentation</vt:lpstr>
      <vt:lpstr>PowerPoint Presentation</vt:lpstr>
      <vt:lpstr>PowerPoint Presentation</vt:lpstr>
      <vt:lpstr>      BUSINESS PROBLEM</vt:lpstr>
      <vt:lpstr>                        Data Collection</vt:lpstr>
      <vt:lpstr>Data Initial (Exploratory data Analysis)</vt:lpstr>
      <vt:lpstr>PowerPoint Presentation</vt:lpstr>
      <vt:lpstr>Data Visualization </vt:lpstr>
      <vt:lpstr>PowerPoint Presentation</vt:lpstr>
      <vt:lpstr>PowerPoint Presentation</vt:lpstr>
      <vt:lpstr>PowerPoint Presentation</vt:lpstr>
      <vt:lpstr>Linear Model </vt:lpstr>
      <vt:lpstr>Exponential Model</vt:lpstr>
      <vt:lpstr>PowerPoint Presentation</vt:lpstr>
      <vt:lpstr>         Time Series Decomposition plot </vt:lpstr>
      <vt:lpstr>                                ACF &amp; PACF PLOT </vt:lpstr>
      <vt:lpstr>MODEL EVALUATION - BUILDING </vt:lpstr>
      <vt:lpstr>           SINGLE EXPONENTIAL METHOD </vt:lpstr>
      <vt:lpstr>PowerPoint Presentation</vt:lpstr>
      <vt:lpstr>HOLT’S METHOD EXPONENTIAL SMOOTING </vt:lpstr>
      <vt:lpstr>PowerPoint Presentation</vt:lpstr>
      <vt:lpstr>               HOLT WINTER’S SEASONAL METHOD </vt:lpstr>
      <vt:lpstr>  HOLT WINTER’S SEASONAL METHOD WITH ADDITIVE SEASONALITY AND ADDITIVE TREND </vt:lpstr>
      <vt:lpstr>PowerPoint Presentation</vt:lpstr>
      <vt:lpstr>HOLT WINTER’S SEASONAL METHOD WITH MULTIPLICATIVE SEASONALITY AND MULTIPLICATIVE TREND </vt:lpstr>
      <vt:lpstr>PowerPoint Presentation</vt:lpstr>
      <vt:lpstr>                                                              LSTM MODEL </vt:lpstr>
      <vt:lpstr>PowerPoint Presentation</vt:lpstr>
      <vt:lpstr>                                          LINEAR MODEL </vt:lpstr>
      <vt:lpstr>PowerPoint Presentation</vt:lpstr>
      <vt:lpstr>                               QUADRATIC MODEL </vt:lpstr>
      <vt:lpstr>PowerPoint Presentation</vt:lpstr>
      <vt:lpstr>                 Exponential Model </vt:lpstr>
      <vt:lpstr>PowerPoint Presentation</vt:lpstr>
      <vt:lpstr>               ARIMA MODEL (NON-STATIONARY DATA) </vt:lpstr>
      <vt:lpstr>PowerPoint Presentation</vt:lpstr>
      <vt:lpstr>            FORECASTING MODELS (STATIONARY DATA-SET) </vt:lpstr>
      <vt:lpstr>             ARIMA MODEL (STATIONARY DATA) </vt:lpstr>
      <vt:lpstr>PowerPoint Presentation</vt:lpstr>
      <vt:lpstr>           AUTO-REGRESSOR MODEL (STATIONARY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gmpl gmpl</dc:creator>
  <cp:lastModifiedBy>gmpl gmpl</cp:lastModifiedBy>
  <cp:revision>74</cp:revision>
  <dcterms:created xsi:type="dcterms:W3CDTF">2022-11-26T04:26:04Z</dcterms:created>
  <dcterms:modified xsi:type="dcterms:W3CDTF">2022-11-30T13:57:41Z</dcterms:modified>
</cp:coreProperties>
</file>